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665400"/>
            <a:ext cx="1464421" cy="1440000"/>
          </a:xfrm>
          <a:prstGeom prst="rect">
            <a:avLst/>
          </a:prstGeom>
          <a:noFill/>
        </p:spPr>
      </p:pic>
      <p:pic>
        <p:nvPicPr>
          <p:cNvPr id="11" name="Picture 5" descr="http://www.seton.ca/media/catalog/product/canada/international-symbols-labels-wear-hand-protection-w2143-l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6654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" y="3559314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In case of emergency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240023"/>
              </p:ext>
            </p:extLst>
          </p:nvPr>
        </p:nvGraphicFramePr>
        <p:xfrm>
          <a:off x="288409" y="4724400"/>
          <a:ext cx="5350391" cy="1524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68286"/>
                <a:gridCol w="1516743"/>
                <a:gridCol w="176536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Andy Connelly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30166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07850190627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David Banks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35244 / 31647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Sarah Burdall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38042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0750 6707339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Jerry Lee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345245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07789271418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Health and Safety services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34201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132150" y="6040398"/>
            <a:ext cx="274305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000" dirty="0"/>
              <a:t>(0113) 343 </a:t>
            </a:r>
            <a:r>
              <a:rPr lang="en-GB" sz="3000" dirty="0" smtClean="0"/>
              <a:t>2222</a:t>
            </a:r>
            <a:endParaRPr lang="en-GB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6068446" y="5410200"/>
            <a:ext cx="2870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EMERGENCY</a:t>
            </a:r>
            <a:endParaRPr lang="en-GB" sz="40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61" t="13138" b="16793"/>
          <a:stretch/>
        </p:blipFill>
        <p:spPr bwMode="auto">
          <a:xfrm>
            <a:off x="83055" y="457200"/>
            <a:ext cx="6205949" cy="2800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52400" y="4267200"/>
            <a:ext cx="120770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b="1" dirty="0" smtClean="0"/>
              <a:t>Contact</a:t>
            </a:r>
            <a:endParaRPr lang="en-GB" sz="25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55775" y="937707"/>
            <a:ext cx="2696450" cy="1251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GB" sz="3000" dirty="0" smtClean="0"/>
              <a:t>Before entering minimum PPE required:</a:t>
            </a:r>
          </a:p>
        </p:txBody>
      </p:sp>
      <p:pic>
        <p:nvPicPr>
          <p:cNvPr id="10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17600"/>
            <a:ext cx="1421536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068446" y="5445204"/>
            <a:ext cx="2870466" cy="11841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0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90237" y="2057399"/>
            <a:ext cx="8176912" cy="194935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tIns="144000" bIns="72000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GB" sz="5000" b="1" dirty="0" smtClean="0">
                <a:solidFill>
                  <a:srgbClr val="FF0000"/>
                </a:solidFill>
              </a:rPr>
              <a:t>Please </a:t>
            </a:r>
            <a:r>
              <a:rPr lang="en-GB" sz="5000" b="1" u="sng" dirty="0" smtClean="0">
                <a:solidFill>
                  <a:srgbClr val="FF0000"/>
                </a:solidFill>
              </a:rPr>
              <a:t>do not</a:t>
            </a:r>
            <a:r>
              <a:rPr lang="en-GB" sz="5000" b="1" dirty="0" smtClean="0">
                <a:solidFill>
                  <a:srgbClr val="FF0000"/>
                </a:solidFill>
              </a:rPr>
              <a:t> enter this lab today as there is some </a:t>
            </a:r>
            <a:r>
              <a:rPr lang="en-GB" sz="5000" b="1" u="sng" dirty="0" smtClean="0">
                <a:solidFill>
                  <a:srgbClr val="FF0000"/>
                </a:solidFill>
              </a:rPr>
              <a:t>hazardous </a:t>
            </a:r>
            <a:r>
              <a:rPr lang="en-GB" sz="5000" b="1" dirty="0" smtClean="0">
                <a:solidFill>
                  <a:srgbClr val="FF0000"/>
                </a:solidFill>
              </a:rPr>
              <a:t>work in progress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6132150" y="6040398"/>
            <a:ext cx="274305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000" dirty="0"/>
              <a:t>(0113) 343 </a:t>
            </a:r>
            <a:r>
              <a:rPr lang="en-GB" sz="3000" dirty="0" smtClean="0"/>
              <a:t>2222</a:t>
            </a:r>
            <a:endParaRPr lang="en-GB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6068446" y="5410200"/>
            <a:ext cx="2870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EMERGENCY</a:t>
            </a:r>
            <a:endParaRPr lang="en-GB" sz="40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61" t="13138" b="16793"/>
          <a:stretch/>
        </p:blipFill>
        <p:spPr bwMode="auto">
          <a:xfrm>
            <a:off x="41752" y="4070876"/>
            <a:ext cx="6090398" cy="2748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068446" y="5445204"/>
            <a:ext cx="2870466" cy="11841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0" y="76200"/>
            <a:ext cx="6629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b="1" dirty="0" smtClean="0"/>
              <a:t>To the attention of the CLEANING STAFF:</a:t>
            </a:r>
          </a:p>
        </p:txBody>
      </p:sp>
    </p:spTree>
    <p:extLst>
      <p:ext uri="{BB962C8B-B14F-4D97-AF65-F5344CB8AC3E}">
        <p14:creationId xmlns:p14="http://schemas.microsoft.com/office/powerpoint/2010/main" val="93795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1" descr="http://www.unece.org/fileadmin/DAM/trans/danger/publi/ghs/pictograms/skull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648" y="2744601"/>
            <a:ext cx="2052264" cy="205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40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826" y="2744601"/>
            <a:ext cx="2054210" cy="205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82131" y="2033249"/>
            <a:ext cx="62567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in use in this fume cupboard</a:t>
            </a:r>
          </a:p>
        </p:txBody>
      </p:sp>
      <p:sp>
        <p:nvSpPr>
          <p:cNvPr id="6" name="Rectangle 5"/>
          <p:cNvSpPr/>
          <p:nvPr/>
        </p:nvSpPr>
        <p:spPr>
          <a:xfrm>
            <a:off x="-3940" y="1129427"/>
            <a:ext cx="27280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0" dirty="0"/>
              <a:t>HF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76200" y="3962400"/>
            <a:ext cx="4724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In case of emergency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700414"/>
              </p:ext>
            </p:extLst>
          </p:nvPr>
        </p:nvGraphicFramePr>
        <p:xfrm>
          <a:off x="288409" y="4953000"/>
          <a:ext cx="5350391" cy="1524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68286"/>
                <a:gridCol w="1516743"/>
                <a:gridCol w="176536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Andy Connelly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30166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07850190627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David Banks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35244 / 31647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Sarah Burdall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38042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0750 6707339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Jerry Lee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345245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07789271418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Health and Safety services</a:t>
                      </a:r>
                      <a:endParaRPr lang="en-GB" sz="200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34201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Helvetica"/>
                        <a:ea typeface="Arial Unicode MS"/>
                        <a:cs typeface="Arial Unicode M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6132150" y="5833884"/>
            <a:ext cx="274305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000" dirty="0"/>
              <a:t>(0113) 343 </a:t>
            </a:r>
            <a:r>
              <a:rPr lang="en-GB" sz="3000" dirty="0" smtClean="0"/>
              <a:t>2222</a:t>
            </a:r>
            <a:endParaRPr lang="en-GB" sz="3000" dirty="0"/>
          </a:p>
        </p:txBody>
      </p:sp>
      <p:sp>
        <p:nvSpPr>
          <p:cNvPr id="20" name="TextBox 19"/>
          <p:cNvSpPr txBox="1"/>
          <p:nvPr/>
        </p:nvSpPr>
        <p:spPr>
          <a:xfrm>
            <a:off x="6068446" y="5181600"/>
            <a:ext cx="2870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EMERGENCY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0" y="4495800"/>
            <a:ext cx="120770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b="1" dirty="0" smtClean="0"/>
              <a:t>Contact</a:t>
            </a:r>
            <a:endParaRPr lang="en-GB" sz="2500" b="1" dirty="0"/>
          </a:p>
        </p:txBody>
      </p:sp>
      <p:sp>
        <p:nvSpPr>
          <p:cNvPr id="22" name="Rectangle 21"/>
          <p:cNvSpPr/>
          <p:nvPr/>
        </p:nvSpPr>
        <p:spPr>
          <a:xfrm>
            <a:off x="6068446" y="5238690"/>
            <a:ext cx="2870466" cy="11841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-31871" y="-152400"/>
            <a:ext cx="70573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0" dirty="0" smtClean="0">
                <a:solidFill>
                  <a:srgbClr val="FF0000"/>
                </a:solidFill>
              </a:rPr>
              <a:t>WARNING!</a:t>
            </a:r>
            <a:endParaRPr lang="en-GB" sz="1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57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112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Connelly</dc:creator>
  <cp:lastModifiedBy>mmeseb</cp:lastModifiedBy>
  <cp:revision>10</cp:revision>
  <dcterms:created xsi:type="dcterms:W3CDTF">2006-08-16T00:00:00Z</dcterms:created>
  <dcterms:modified xsi:type="dcterms:W3CDTF">2014-10-22T13:16:29Z</dcterms:modified>
</cp:coreProperties>
</file>