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4"/>
  </p:notesMasterIdLst>
  <p:handoutMasterIdLst>
    <p:handoutMasterId r:id="rId15"/>
  </p:handoutMasterIdLst>
  <p:sldIdLst>
    <p:sldId id="260" r:id="rId2"/>
    <p:sldId id="275" r:id="rId3"/>
    <p:sldId id="274" r:id="rId4"/>
    <p:sldId id="276" r:id="rId5"/>
    <p:sldId id="277" r:id="rId6"/>
    <p:sldId id="283" r:id="rId7"/>
    <p:sldId id="278" r:id="rId8"/>
    <p:sldId id="279" r:id="rId9"/>
    <p:sldId id="280" r:id="rId10"/>
    <p:sldId id="281" r:id="rId11"/>
    <p:sldId id="282" r:id="rId12"/>
    <p:sldId id="284" r:id="rId13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9EEC146-EFA5-450F-B4EE-F931D288EA78}">
          <p14:sldIdLst>
            <p14:sldId id="260"/>
            <p14:sldId id="275"/>
            <p14:sldId id="274"/>
            <p14:sldId id="276"/>
            <p14:sldId id="277"/>
            <p14:sldId id="283"/>
            <p14:sldId id="278"/>
            <p14:sldId id="279"/>
            <p14:sldId id="280"/>
            <p14:sldId id="281"/>
            <p14:sldId id="282"/>
            <p14:sldId id="28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3B00"/>
    <a:srgbClr val="00502F"/>
    <a:srgbClr val="3366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99" autoAdjust="0"/>
    <p:restoredTop sz="94743" autoAdjust="0"/>
  </p:normalViewPr>
  <p:slideViewPr>
    <p:cSldViewPr>
      <p:cViewPr varScale="1">
        <p:scale>
          <a:sx n="109" d="100"/>
          <a:sy n="109" d="100"/>
        </p:scale>
        <p:origin x="170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02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1" d="100"/>
          <a:sy n="81" d="100"/>
        </p:scale>
        <p:origin x="-4020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D337779-6ED9-4344-83BA-1ED54E1A2E4E}" type="doc">
      <dgm:prSet loTypeId="urn:microsoft.com/office/officeart/2005/8/layout/orgChart1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E0FCD9E-96FC-4BF3-840A-0A6CA64F5A77}">
      <dgm:prSet phldrT="[Text]"/>
      <dgm:spPr>
        <a:xfrm>
          <a:off x="3849662" y="637752"/>
          <a:ext cx="896987" cy="470369"/>
        </a:xfrm>
        <a:prstGeom prst="rect">
          <a:avLst/>
        </a:prstGeom>
      </dgm:spPr>
      <dgm:t>
        <a:bodyPr/>
        <a:lstStyle/>
        <a:p>
          <a:r>
            <a:rPr lang="en-US" smtClean="0">
              <a:latin typeface="Trebuchet MS" panose="020B0603020202020204"/>
              <a:ea typeface="+mn-ea"/>
              <a:cs typeface="+mn-cs"/>
            </a:rPr>
            <a:t>Deputy Faculty Finance Manager</a:t>
          </a:r>
          <a:endParaRPr lang="en-US" dirty="0">
            <a:latin typeface="Trebuchet MS" panose="020B0603020202020204"/>
            <a:ea typeface="+mn-ea"/>
            <a:cs typeface="+mn-cs"/>
          </a:endParaRPr>
        </a:p>
      </dgm:t>
    </dgm:pt>
    <dgm:pt modelId="{9DC6E0F4-0466-4699-89E3-509DB97B46FD}" type="parTrans" cxnId="{1DD6E94C-81FC-48C8-8822-8D0615E701FC}">
      <dgm:prSet/>
      <dgm:spPr>
        <a:xfrm>
          <a:off x="4252100" y="471166"/>
          <a:ext cx="91440" cy="16658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84638"/>
              </a:lnTo>
              <a:lnTo>
                <a:pt x="46055" y="84638"/>
              </a:lnTo>
              <a:lnTo>
                <a:pt x="46055" y="166586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992A8163-7B8F-42B9-BEDE-96F705D23034}" type="sibTrans" cxnId="{1DD6E94C-81FC-48C8-8822-8D0615E701FC}">
      <dgm:prSet/>
      <dgm:spPr/>
      <dgm:t>
        <a:bodyPr/>
        <a:lstStyle/>
        <a:p>
          <a:endParaRPr lang="en-US"/>
        </a:p>
      </dgm:t>
    </dgm:pt>
    <dgm:pt modelId="{F956632B-5781-4CA6-9FA5-13F903D93AF9}" type="asst">
      <dgm:prSet phldrT="[Text]"/>
      <dgm:spPr>
        <a:xfrm>
          <a:off x="4380104" y="1272018"/>
          <a:ext cx="780457" cy="390228"/>
        </a:xfrm>
        <a:prstGeom prst="rect">
          <a:avLst/>
        </a:prstGeom>
      </dgm:spPr>
      <dgm:t>
        <a:bodyPr/>
        <a:lstStyle/>
        <a:p>
          <a:r>
            <a:rPr lang="en-US" smtClean="0">
              <a:latin typeface="Trebuchet MS" panose="020B0603020202020204"/>
              <a:ea typeface="+mn-ea"/>
              <a:cs typeface="+mn-cs"/>
            </a:rPr>
            <a:t>Faculty Accountant</a:t>
          </a:r>
          <a:endParaRPr lang="en-US" dirty="0">
            <a:latin typeface="Trebuchet MS" panose="020B0603020202020204"/>
            <a:ea typeface="+mn-ea"/>
            <a:cs typeface="+mn-cs"/>
          </a:endParaRPr>
        </a:p>
      </dgm:t>
    </dgm:pt>
    <dgm:pt modelId="{A8BC71F2-629A-45BC-AD11-29F7E16FB4BE}" type="parTrans" cxnId="{11C85688-EE19-4CC5-98CB-4731C605D222}">
      <dgm:prSet/>
      <dgm:spPr>
        <a:xfrm>
          <a:off x="4252436" y="1108122"/>
          <a:ext cx="91440" cy="35901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9010"/>
              </a:lnTo>
              <a:lnTo>
                <a:pt x="127668" y="359010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468F95AA-9D23-46B5-B3A8-C089EFD85785}" type="sibTrans" cxnId="{11C85688-EE19-4CC5-98CB-4731C605D222}">
      <dgm:prSet/>
      <dgm:spPr/>
      <dgm:t>
        <a:bodyPr/>
        <a:lstStyle/>
        <a:p>
          <a:endParaRPr lang="en-US"/>
        </a:p>
      </dgm:t>
    </dgm:pt>
    <dgm:pt modelId="{FE1A7618-000A-46B9-994C-3F1307777E25}" type="asst">
      <dgm:prSet/>
      <dgm:spPr>
        <a:xfrm>
          <a:off x="2928453" y="1272018"/>
          <a:ext cx="780457" cy="390228"/>
        </a:xfrm>
        <a:prstGeom prst="rect">
          <a:avLst/>
        </a:prstGeom>
      </dgm:spPr>
      <dgm:t>
        <a:bodyPr/>
        <a:lstStyle/>
        <a:p>
          <a:r>
            <a:rPr lang="en-US" smtClean="0">
              <a:latin typeface="Trebuchet MS" panose="020B0603020202020204"/>
              <a:ea typeface="+mn-ea"/>
              <a:cs typeface="+mn-cs"/>
            </a:rPr>
            <a:t>Faculty Accountant</a:t>
          </a:r>
          <a:endParaRPr lang="en-US" dirty="0">
            <a:latin typeface="Trebuchet MS" panose="020B0603020202020204"/>
            <a:ea typeface="+mn-ea"/>
            <a:cs typeface="+mn-cs"/>
          </a:endParaRPr>
        </a:p>
      </dgm:t>
    </dgm:pt>
    <dgm:pt modelId="{A0C30B8A-CB9E-48F2-80E6-D1842F0A8E18}" type="parTrans" cxnId="{B31E9BE1-7702-4BB1-B3C0-9BBAA9573DF0}">
      <dgm:prSet/>
      <dgm:spPr>
        <a:xfrm>
          <a:off x="3708910" y="1108122"/>
          <a:ext cx="589245" cy="359010"/>
        </a:xfrm>
        <a:custGeom>
          <a:avLst/>
          <a:gdLst/>
          <a:ahLst/>
          <a:cxnLst/>
          <a:rect l="0" t="0" r="0" b="0"/>
          <a:pathLst>
            <a:path>
              <a:moveTo>
                <a:pt x="589245" y="0"/>
              </a:moveTo>
              <a:lnTo>
                <a:pt x="589245" y="359010"/>
              </a:lnTo>
              <a:lnTo>
                <a:pt x="0" y="359010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3E2E30C8-0CFE-4A3A-85AC-7BC9BEF56093}" type="sibTrans" cxnId="{B31E9BE1-7702-4BB1-B3C0-9BBAA9573DF0}">
      <dgm:prSet/>
      <dgm:spPr/>
      <dgm:t>
        <a:bodyPr/>
        <a:lstStyle/>
        <a:p>
          <a:endParaRPr lang="en-US"/>
        </a:p>
      </dgm:t>
    </dgm:pt>
    <dgm:pt modelId="{42F765A7-3689-4B6F-8CF0-3A13543365E9}">
      <dgm:prSet/>
      <dgm:spPr>
        <a:xfrm>
          <a:off x="3849326" y="0"/>
          <a:ext cx="896987" cy="471166"/>
        </a:xfrm>
        <a:prstGeom prst="rect">
          <a:avLst/>
        </a:prstGeom>
      </dgm:spPr>
      <dgm:t>
        <a:bodyPr/>
        <a:lstStyle/>
        <a:p>
          <a:r>
            <a:rPr lang="en-US" dirty="0" smtClean="0">
              <a:latin typeface="Trebuchet MS" panose="020B0603020202020204"/>
              <a:ea typeface="+mn-ea"/>
              <a:cs typeface="+mn-cs"/>
            </a:rPr>
            <a:t>Faculty Finance Manager</a:t>
          </a:r>
          <a:endParaRPr lang="en-US" dirty="0">
            <a:latin typeface="Trebuchet MS" panose="020B0603020202020204"/>
            <a:ea typeface="+mn-ea"/>
            <a:cs typeface="+mn-cs"/>
          </a:endParaRPr>
        </a:p>
      </dgm:t>
    </dgm:pt>
    <dgm:pt modelId="{44C51FE2-EE66-414D-800E-B64DA83B42CA}" type="parTrans" cxnId="{2068C09E-1237-40F4-961B-63B073EAA60A}">
      <dgm:prSet/>
      <dgm:spPr/>
      <dgm:t>
        <a:bodyPr/>
        <a:lstStyle/>
        <a:p>
          <a:endParaRPr lang="en-US"/>
        </a:p>
      </dgm:t>
    </dgm:pt>
    <dgm:pt modelId="{D505FDAA-DABC-4E48-AF93-9655183943FC}" type="sibTrans" cxnId="{2068C09E-1237-40F4-961B-63B073EAA60A}">
      <dgm:prSet/>
      <dgm:spPr/>
      <dgm:t>
        <a:bodyPr/>
        <a:lstStyle/>
        <a:p>
          <a:endParaRPr lang="en-US"/>
        </a:p>
      </dgm:t>
    </dgm:pt>
    <dgm:pt modelId="{51E88EED-C4D5-4468-8864-B655D6DE2372}">
      <dgm:prSet/>
      <dgm:spPr>
        <a:xfrm>
          <a:off x="4887401" y="1826143"/>
          <a:ext cx="780457" cy="390228"/>
        </a:xfrm>
        <a:prstGeom prst="rect">
          <a:avLst/>
        </a:prstGeom>
      </dgm:spPr>
      <dgm:t>
        <a:bodyPr/>
        <a:lstStyle/>
        <a:p>
          <a:r>
            <a:rPr lang="en-US" smtClean="0">
              <a:latin typeface="Trebuchet MS" panose="020B0603020202020204"/>
              <a:ea typeface="+mn-ea"/>
              <a:cs typeface="+mn-cs"/>
            </a:rPr>
            <a:t>Finance Officer</a:t>
          </a:r>
          <a:endParaRPr lang="en-US" dirty="0">
            <a:latin typeface="Trebuchet MS" panose="020B0603020202020204"/>
            <a:ea typeface="+mn-ea"/>
            <a:cs typeface="+mn-cs"/>
          </a:endParaRPr>
        </a:p>
      </dgm:t>
    </dgm:pt>
    <dgm:pt modelId="{4A2C1BA4-4309-44AA-97AF-E847E053AF87}" type="parTrans" cxnId="{02160DF1-BB86-473A-B3B9-096DCDAF00E0}">
      <dgm:prSet/>
      <dgm:spPr>
        <a:xfrm>
          <a:off x="4770332" y="1662247"/>
          <a:ext cx="117068" cy="3590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9010"/>
              </a:lnTo>
              <a:lnTo>
                <a:pt x="117068" y="359010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AB93263F-8EC2-40B8-B1E4-30A068D4CAA6}" type="sibTrans" cxnId="{02160DF1-BB86-473A-B3B9-096DCDAF00E0}">
      <dgm:prSet/>
      <dgm:spPr/>
      <dgm:t>
        <a:bodyPr/>
        <a:lstStyle/>
        <a:p>
          <a:endParaRPr lang="en-US"/>
        </a:p>
      </dgm:t>
    </dgm:pt>
    <dgm:pt modelId="{45483505-E951-4E2D-AB95-71574091465D}">
      <dgm:prSet/>
      <dgm:spPr>
        <a:xfrm>
          <a:off x="4887401" y="2380268"/>
          <a:ext cx="780457" cy="390228"/>
        </a:xfrm>
        <a:prstGeom prst="rect">
          <a:avLst/>
        </a:prstGeom>
      </dgm:spPr>
      <dgm:t>
        <a:bodyPr/>
        <a:lstStyle/>
        <a:p>
          <a:r>
            <a:rPr lang="en-US" smtClean="0">
              <a:latin typeface="Trebuchet MS" panose="020B0603020202020204"/>
              <a:ea typeface="+mn-ea"/>
              <a:cs typeface="+mn-cs"/>
            </a:rPr>
            <a:t>Finance Officer</a:t>
          </a:r>
          <a:endParaRPr lang="en-US" dirty="0">
            <a:latin typeface="Trebuchet MS" panose="020B0603020202020204"/>
            <a:ea typeface="+mn-ea"/>
            <a:cs typeface="+mn-cs"/>
          </a:endParaRPr>
        </a:p>
      </dgm:t>
    </dgm:pt>
    <dgm:pt modelId="{1F55E78B-7C12-46C5-B4F7-BDB4277123CB}" type="parTrans" cxnId="{0DE16AA4-0421-478A-9F60-D413366C7599}">
      <dgm:prSet/>
      <dgm:spPr>
        <a:xfrm>
          <a:off x="4770332" y="1662247"/>
          <a:ext cx="117068" cy="9131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13135"/>
              </a:lnTo>
              <a:lnTo>
                <a:pt x="117068" y="913135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D29C1728-8983-424D-8E26-A3B201E90DC7}" type="sibTrans" cxnId="{0DE16AA4-0421-478A-9F60-D413366C7599}">
      <dgm:prSet/>
      <dgm:spPr/>
      <dgm:t>
        <a:bodyPr/>
        <a:lstStyle/>
        <a:p>
          <a:endParaRPr lang="en-US"/>
        </a:p>
      </dgm:t>
    </dgm:pt>
    <dgm:pt modelId="{576DB5A3-48F3-4F1F-8AAB-C60A3D20923A}">
      <dgm:prSet/>
      <dgm:spPr>
        <a:xfrm>
          <a:off x="4887401" y="2934392"/>
          <a:ext cx="780457" cy="390228"/>
        </a:xfrm>
        <a:prstGeom prst="rect">
          <a:avLst/>
        </a:prstGeom>
      </dgm:spPr>
      <dgm:t>
        <a:bodyPr/>
        <a:lstStyle/>
        <a:p>
          <a:r>
            <a:rPr lang="en-US" smtClean="0">
              <a:latin typeface="Trebuchet MS" panose="020B0603020202020204"/>
              <a:ea typeface="+mn-ea"/>
              <a:cs typeface="+mn-cs"/>
            </a:rPr>
            <a:t>Finance Clerk</a:t>
          </a:r>
          <a:endParaRPr lang="en-US" dirty="0">
            <a:latin typeface="Trebuchet MS" panose="020B0603020202020204"/>
            <a:ea typeface="+mn-ea"/>
            <a:cs typeface="+mn-cs"/>
          </a:endParaRPr>
        </a:p>
      </dgm:t>
    </dgm:pt>
    <dgm:pt modelId="{A1260FF8-B4F2-49B5-9BB0-B1EA7E90E2EF}" type="parTrans" cxnId="{5021D251-47CC-4110-917E-637FD5A22751}">
      <dgm:prSet/>
      <dgm:spPr>
        <a:xfrm>
          <a:off x="4770332" y="1662247"/>
          <a:ext cx="117068" cy="14672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67259"/>
              </a:lnTo>
              <a:lnTo>
                <a:pt x="117068" y="1467259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16526C98-D213-467F-9ADE-74EACD9972DE}" type="sibTrans" cxnId="{5021D251-47CC-4110-917E-637FD5A22751}">
      <dgm:prSet/>
      <dgm:spPr/>
      <dgm:t>
        <a:bodyPr/>
        <a:lstStyle/>
        <a:p>
          <a:endParaRPr lang="en-US"/>
        </a:p>
      </dgm:t>
    </dgm:pt>
    <dgm:pt modelId="{724129AA-97D8-4214-9477-D7CAF38B4BEA}">
      <dgm:prSet/>
      <dgm:spPr>
        <a:xfrm>
          <a:off x="3435750" y="1826143"/>
          <a:ext cx="780457" cy="390228"/>
        </a:xfrm>
        <a:prstGeom prst="rect">
          <a:avLst/>
        </a:prstGeom>
      </dgm:spPr>
      <dgm:t>
        <a:bodyPr/>
        <a:lstStyle/>
        <a:p>
          <a:r>
            <a:rPr lang="en-US" smtClean="0">
              <a:latin typeface="Trebuchet MS" panose="020B0603020202020204"/>
              <a:ea typeface="+mn-ea"/>
              <a:cs typeface="+mn-cs"/>
            </a:rPr>
            <a:t>Project Officer</a:t>
          </a:r>
          <a:endParaRPr lang="en-US" dirty="0">
            <a:latin typeface="Trebuchet MS" panose="020B0603020202020204"/>
            <a:ea typeface="+mn-ea"/>
            <a:cs typeface="+mn-cs"/>
          </a:endParaRPr>
        </a:p>
      </dgm:t>
    </dgm:pt>
    <dgm:pt modelId="{1CFB05FE-A59C-4D25-9156-0F47071C0A95}" type="parTrans" cxnId="{CF75E30E-43E2-4A49-A354-081C18DDDB87}">
      <dgm:prSet/>
      <dgm:spPr>
        <a:xfrm>
          <a:off x="3318681" y="1662247"/>
          <a:ext cx="117068" cy="3590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9010"/>
              </a:lnTo>
              <a:lnTo>
                <a:pt x="117068" y="359010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B54C0E53-FE7D-4B51-A528-E40DB5D61EB8}" type="sibTrans" cxnId="{CF75E30E-43E2-4A49-A354-081C18DDDB87}">
      <dgm:prSet/>
      <dgm:spPr/>
      <dgm:t>
        <a:bodyPr/>
        <a:lstStyle/>
        <a:p>
          <a:endParaRPr lang="en-US"/>
        </a:p>
      </dgm:t>
    </dgm:pt>
    <dgm:pt modelId="{667CF745-A0F4-4EBC-961C-1BE23EFFAA49}">
      <dgm:prSet/>
      <dgm:spPr>
        <a:xfrm>
          <a:off x="3435750" y="2380268"/>
          <a:ext cx="780457" cy="390228"/>
        </a:xfrm>
        <a:prstGeom prst="rect">
          <a:avLst/>
        </a:prstGeom>
      </dgm:spPr>
      <dgm:t>
        <a:bodyPr/>
        <a:lstStyle/>
        <a:p>
          <a:r>
            <a:rPr lang="en-US" smtClean="0">
              <a:latin typeface="Trebuchet MS" panose="020B0603020202020204"/>
              <a:ea typeface="+mn-ea"/>
              <a:cs typeface="+mn-cs"/>
            </a:rPr>
            <a:t>Finance Assistant</a:t>
          </a:r>
          <a:endParaRPr lang="en-US" dirty="0">
            <a:latin typeface="Trebuchet MS" panose="020B0603020202020204"/>
            <a:ea typeface="+mn-ea"/>
            <a:cs typeface="+mn-cs"/>
          </a:endParaRPr>
        </a:p>
      </dgm:t>
    </dgm:pt>
    <dgm:pt modelId="{48888A46-FDD7-4155-9CCA-47922EC2F030}" type="parTrans" cxnId="{4F8D7ABC-B0ED-4D5D-B5ED-80551EF4525C}">
      <dgm:prSet/>
      <dgm:spPr>
        <a:xfrm>
          <a:off x="3318681" y="1662247"/>
          <a:ext cx="117068" cy="9131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13135"/>
              </a:lnTo>
              <a:lnTo>
                <a:pt x="117068" y="913135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250145DB-EFD7-4B41-A91C-262D8FAF597B}" type="sibTrans" cxnId="{4F8D7ABC-B0ED-4D5D-B5ED-80551EF4525C}">
      <dgm:prSet/>
      <dgm:spPr/>
      <dgm:t>
        <a:bodyPr/>
        <a:lstStyle/>
        <a:p>
          <a:endParaRPr lang="en-US"/>
        </a:p>
      </dgm:t>
    </dgm:pt>
    <dgm:pt modelId="{A292E79B-02FF-4B96-9638-465872CB7E48}">
      <dgm:prSet/>
      <dgm:spPr>
        <a:xfrm>
          <a:off x="3435750" y="2934392"/>
          <a:ext cx="780457" cy="390228"/>
        </a:xfrm>
        <a:prstGeom prst="rect">
          <a:avLst/>
        </a:prstGeom>
      </dgm:spPr>
      <dgm:t>
        <a:bodyPr/>
        <a:lstStyle/>
        <a:p>
          <a:r>
            <a:rPr lang="en-US" smtClean="0">
              <a:latin typeface="Trebuchet MS" panose="020B0603020202020204"/>
              <a:ea typeface="+mn-ea"/>
              <a:cs typeface="+mn-cs"/>
            </a:rPr>
            <a:t>Finance Assistant</a:t>
          </a:r>
          <a:endParaRPr lang="en-US" dirty="0">
            <a:latin typeface="Trebuchet MS" panose="020B0603020202020204"/>
            <a:ea typeface="+mn-ea"/>
            <a:cs typeface="+mn-cs"/>
          </a:endParaRPr>
        </a:p>
      </dgm:t>
    </dgm:pt>
    <dgm:pt modelId="{FED8176F-1BBA-4C9D-B98E-8C9FC1D31FA1}" type="parTrans" cxnId="{4381D948-659E-4DE3-8EAA-C969176DB0E7}">
      <dgm:prSet/>
      <dgm:spPr>
        <a:xfrm>
          <a:off x="3318681" y="1662247"/>
          <a:ext cx="117068" cy="14672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67259"/>
              </a:lnTo>
              <a:lnTo>
                <a:pt x="117068" y="1467259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64E7EA76-49FB-4F0B-97D2-F3BE64770A18}" type="sibTrans" cxnId="{4381D948-659E-4DE3-8EAA-C969176DB0E7}">
      <dgm:prSet/>
      <dgm:spPr/>
      <dgm:t>
        <a:bodyPr/>
        <a:lstStyle/>
        <a:p>
          <a:endParaRPr lang="en-US"/>
        </a:p>
      </dgm:t>
    </dgm:pt>
    <dgm:pt modelId="{48C98622-FD02-4039-A81D-7441D474CC87}">
      <dgm:prSet/>
      <dgm:spPr>
        <a:xfrm>
          <a:off x="3435750" y="3488517"/>
          <a:ext cx="780457" cy="390228"/>
        </a:xfrm>
        <a:prstGeom prst="rect">
          <a:avLst/>
        </a:prstGeom>
      </dgm:spPr>
      <dgm:t>
        <a:bodyPr/>
        <a:lstStyle/>
        <a:p>
          <a:r>
            <a:rPr lang="en-US" smtClean="0">
              <a:latin typeface="Trebuchet MS" panose="020B0603020202020204"/>
              <a:ea typeface="+mn-ea"/>
              <a:cs typeface="+mn-cs"/>
            </a:rPr>
            <a:t>Finance Assistant</a:t>
          </a:r>
          <a:endParaRPr lang="en-US" dirty="0">
            <a:latin typeface="Trebuchet MS" panose="020B0603020202020204"/>
            <a:ea typeface="+mn-ea"/>
            <a:cs typeface="+mn-cs"/>
          </a:endParaRPr>
        </a:p>
      </dgm:t>
    </dgm:pt>
    <dgm:pt modelId="{A0D561FE-2A3C-4712-A2B8-1E102D4D7AA6}" type="parTrans" cxnId="{458763CE-F955-4C3E-B559-25F93D594AC7}">
      <dgm:prSet/>
      <dgm:spPr>
        <a:xfrm>
          <a:off x="3318681" y="1662247"/>
          <a:ext cx="117068" cy="20213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21384"/>
              </a:lnTo>
              <a:lnTo>
                <a:pt x="117068" y="2021384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80106CA5-FA97-486E-8CE8-92DE23E983B2}" type="sibTrans" cxnId="{458763CE-F955-4C3E-B559-25F93D594AC7}">
      <dgm:prSet/>
      <dgm:spPr/>
      <dgm:t>
        <a:bodyPr/>
        <a:lstStyle/>
        <a:p>
          <a:endParaRPr lang="en-US"/>
        </a:p>
      </dgm:t>
    </dgm:pt>
    <dgm:pt modelId="{CE3D9959-1750-4178-83B2-DB8F65B781B9}" type="pres">
      <dgm:prSet presAssocID="{3D337779-6ED9-4344-83BA-1ED54E1A2E4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F715584B-0BAB-4594-8DAB-338A287D5441}" type="pres">
      <dgm:prSet presAssocID="{42F765A7-3689-4B6F-8CF0-3A13543365E9}" presName="hierRoot1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6046F5A4-D2CC-4B21-8AE5-8FA24CBB1E18}" type="pres">
      <dgm:prSet presAssocID="{42F765A7-3689-4B6F-8CF0-3A13543365E9}" presName="rootComposite1" presStyleCnt="0"/>
      <dgm:spPr/>
      <dgm:t>
        <a:bodyPr/>
        <a:lstStyle/>
        <a:p>
          <a:endParaRPr lang="en-US"/>
        </a:p>
      </dgm:t>
    </dgm:pt>
    <dgm:pt modelId="{E7E1EC92-18DC-4E98-A6BB-782305318B1A}" type="pres">
      <dgm:prSet presAssocID="{42F765A7-3689-4B6F-8CF0-3A13543365E9}" presName="rootText1" presStyleLbl="node0" presStyleIdx="0" presStyleCnt="1" custScaleX="114931" custScaleY="120741" custLinFactNeighborX="-43" custLinFactNeighborY="-1020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638D9DC-6E0A-4ED4-9ACF-3FC4F374E4BC}" type="pres">
      <dgm:prSet presAssocID="{42F765A7-3689-4B6F-8CF0-3A13543365E9}" presName="rootConnector1" presStyleLbl="node1" presStyleIdx="0" presStyleCnt="0"/>
      <dgm:spPr/>
      <dgm:t>
        <a:bodyPr/>
        <a:lstStyle/>
        <a:p>
          <a:endParaRPr lang="en-US"/>
        </a:p>
      </dgm:t>
    </dgm:pt>
    <dgm:pt modelId="{96EED658-AD4A-48C6-9872-B85D96E772B0}" type="pres">
      <dgm:prSet presAssocID="{42F765A7-3689-4B6F-8CF0-3A13543365E9}" presName="hierChild2" presStyleCnt="0"/>
      <dgm:spPr/>
      <dgm:t>
        <a:bodyPr/>
        <a:lstStyle/>
        <a:p>
          <a:endParaRPr lang="en-US"/>
        </a:p>
      </dgm:t>
    </dgm:pt>
    <dgm:pt modelId="{15EE4DEE-6FD5-4CD3-93FF-99BDD509A909}" type="pres">
      <dgm:prSet presAssocID="{9DC6E0F4-0466-4699-89E3-509DB97B46FD}" presName="Name37" presStyleLbl="parChTrans1D2" presStyleIdx="0" presStyleCnt="1"/>
      <dgm:spPr/>
      <dgm:t>
        <a:bodyPr/>
        <a:lstStyle/>
        <a:p>
          <a:endParaRPr lang="en-US"/>
        </a:p>
      </dgm:t>
    </dgm:pt>
    <dgm:pt modelId="{5513D06E-FC86-406D-9926-A527E1F678E6}" type="pres">
      <dgm:prSet presAssocID="{9E0FCD9E-96FC-4BF3-840A-0A6CA64F5A77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0DF99D5A-A8B2-453E-B767-52CEE5584536}" type="pres">
      <dgm:prSet presAssocID="{9E0FCD9E-96FC-4BF3-840A-0A6CA64F5A77}" presName="rootComposite" presStyleCnt="0"/>
      <dgm:spPr/>
      <dgm:t>
        <a:bodyPr/>
        <a:lstStyle/>
        <a:p>
          <a:endParaRPr lang="en-US"/>
        </a:p>
      </dgm:t>
    </dgm:pt>
    <dgm:pt modelId="{6ED04692-2C67-4E99-94B4-3DCB405A991A}" type="pres">
      <dgm:prSet presAssocID="{9E0FCD9E-96FC-4BF3-840A-0A6CA64F5A77}" presName="rootText" presStyleLbl="node2" presStyleIdx="0" presStyleCnt="1" custScaleX="114931" custScaleY="12053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38B4CF1-CE78-422C-B078-5BAC16202C3B}" type="pres">
      <dgm:prSet presAssocID="{9E0FCD9E-96FC-4BF3-840A-0A6CA64F5A77}" presName="rootConnector" presStyleLbl="node2" presStyleIdx="0" presStyleCnt="1"/>
      <dgm:spPr/>
      <dgm:t>
        <a:bodyPr/>
        <a:lstStyle/>
        <a:p>
          <a:endParaRPr lang="en-US"/>
        </a:p>
      </dgm:t>
    </dgm:pt>
    <dgm:pt modelId="{03F38192-7403-40E6-98FD-9A8CB6C25265}" type="pres">
      <dgm:prSet presAssocID="{9E0FCD9E-96FC-4BF3-840A-0A6CA64F5A77}" presName="hierChild4" presStyleCnt="0"/>
      <dgm:spPr/>
      <dgm:t>
        <a:bodyPr/>
        <a:lstStyle/>
        <a:p>
          <a:endParaRPr lang="en-US"/>
        </a:p>
      </dgm:t>
    </dgm:pt>
    <dgm:pt modelId="{E1FDF5F5-BB02-4C08-A4E8-48492143B7C6}" type="pres">
      <dgm:prSet presAssocID="{9E0FCD9E-96FC-4BF3-840A-0A6CA64F5A77}" presName="hierChild5" presStyleCnt="0"/>
      <dgm:spPr/>
      <dgm:t>
        <a:bodyPr/>
        <a:lstStyle/>
        <a:p>
          <a:endParaRPr lang="en-US"/>
        </a:p>
      </dgm:t>
    </dgm:pt>
    <dgm:pt modelId="{27171965-FD2D-4F65-83A3-D1A8F98F6674}" type="pres">
      <dgm:prSet presAssocID="{A0C30B8A-CB9E-48F2-80E6-D1842F0A8E18}" presName="Name111" presStyleLbl="parChTrans1D3" presStyleIdx="0" presStyleCnt="2"/>
      <dgm:spPr/>
      <dgm:t>
        <a:bodyPr/>
        <a:lstStyle/>
        <a:p>
          <a:endParaRPr lang="en-US"/>
        </a:p>
      </dgm:t>
    </dgm:pt>
    <dgm:pt modelId="{A4E56090-4022-4508-B111-1AEDE531D078}" type="pres">
      <dgm:prSet presAssocID="{FE1A7618-000A-46B9-994C-3F1307777E25}" presName="hierRoot3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2CC2E1F6-D2BC-4474-9AC8-4EDAC872CDDA}" type="pres">
      <dgm:prSet presAssocID="{FE1A7618-000A-46B9-994C-3F1307777E25}" presName="rootComposite3" presStyleCnt="0"/>
      <dgm:spPr/>
      <dgm:t>
        <a:bodyPr/>
        <a:lstStyle/>
        <a:p>
          <a:endParaRPr lang="en-US"/>
        </a:p>
      </dgm:t>
    </dgm:pt>
    <dgm:pt modelId="{E54E5B53-25C2-4B93-A84A-DB90FE83424F}" type="pres">
      <dgm:prSet presAssocID="{FE1A7618-000A-46B9-994C-3F1307777E25}" presName="rootText3" presStyleLbl="asst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EF93A6E-2A8D-4BE6-BE90-67B400F71142}" type="pres">
      <dgm:prSet presAssocID="{FE1A7618-000A-46B9-994C-3F1307777E25}" presName="rootConnector3" presStyleLbl="asst2" presStyleIdx="0" presStyleCnt="2"/>
      <dgm:spPr/>
      <dgm:t>
        <a:bodyPr/>
        <a:lstStyle/>
        <a:p>
          <a:endParaRPr lang="en-US"/>
        </a:p>
      </dgm:t>
    </dgm:pt>
    <dgm:pt modelId="{8E49EC6D-7717-4066-867A-880E9F319468}" type="pres">
      <dgm:prSet presAssocID="{FE1A7618-000A-46B9-994C-3F1307777E25}" presName="hierChild6" presStyleCnt="0"/>
      <dgm:spPr/>
      <dgm:t>
        <a:bodyPr/>
        <a:lstStyle/>
        <a:p>
          <a:endParaRPr lang="en-US"/>
        </a:p>
      </dgm:t>
    </dgm:pt>
    <dgm:pt modelId="{29B83160-B34D-42EA-870A-95BF4D0BB2D7}" type="pres">
      <dgm:prSet presAssocID="{1CFB05FE-A59C-4D25-9156-0F47071C0A95}" presName="Name37" presStyleLbl="parChTrans1D4" presStyleIdx="0" presStyleCnt="7"/>
      <dgm:spPr/>
      <dgm:t>
        <a:bodyPr/>
        <a:lstStyle/>
        <a:p>
          <a:endParaRPr lang="en-US"/>
        </a:p>
      </dgm:t>
    </dgm:pt>
    <dgm:pt modelId="{692C539D-6AB6-42AF-9756-62E670F43CD0}" type="pres">
      <dgm:prSet presAssocID="{724129AA-97D8-4214-9477-D7CAF38B4BEA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67AC7AFD-E438-4FF4-9F7C-43FCB08EC4D9}" type="pres">
      <dgm:prSet presAssocID="{724129AA-97D8-4214-9477-D7CAF38B4BEA}" presName="rootComposite" presStyleCnt="0"/>
      <dgm:spPr/>
      <dgm:t>
        <a:bodyPr/>
        <a:lstStyle/>
        <a:p>
          <a:endParaRPr lang="en-US"/>
        </a:p>
      </dgm:t>
    </dgm:pt>
    <dgm:pt modelId="{69E83335-114E-4CB1-8A01-A9C3B7870180}" type="pres">
      <dgm:prSet presAssocID="{724129AA-97D8-4214-9477-D7CAF38B4BEA}" presName="rootText" presStyleLbl="node4" presStyleIdx="0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290366B-F0B3-4CE2-A594-E514E6DB7E9B}" type="pres">
      <dgm:prSet presAssocID="{724129AA-97D8-4214-9477-D7CAF38B4BEA}" presName="rootConnector" presStyleLbl="node4" presStyleIdx="0" presStyleCnt="7"/>
      <dgm:spPr/>
      <dgm:t>
        <a:bodyPr/>
        <a:lstStyle/>
        <a:p>
          <a:endParaRPr lang="en-US"/>
        </a:p>
      </dgm:t>
    </dgm:pt>
    <dgm:pt modelId="{49C5B5E3-D99B-4EF0-83DA-34FA0A4BB2B5}" type="pres">
      <dgm:prSet presAssocID="{724129AA-97D8-4214-9477-D7CAF38B4BEA}" presName="hierChild4" presStyleCnt="0"/>
      <dgm:spPr/>
      <dgm:t>
        <a:bodyPr/>
        <a:lstStyle/>
        <a:p>
          <a:endParaRPr lang="en-US"/>
        </a:p>
      </dgm:t>
    </dgm:pt>
    <dgm:pt modelId="{B471AE86-69DA-4E68-B9DC-A4434D70DBB2}" type="pres">
      <dgm:prSet presAssocID="{724129AA-97D8-4214-9477-D7CAF38B4BEA}" presName="hierChild5" presStyleCnt="0"/>
      <dgm:spPr/>
      <dgm:t>
        <a:bodyPr/>
        <a:lstStyle/>
        <a:p>
          <a:endParaRPr lang="en-US"/>
        </a:p>
      </dgm:t>
    </dgm:pt>
    <dgm:pt modelId="{F49B1AA3-2ADC-4D8D-BC5B-F36748711CD7}" type="pres">
      <dgm:prSet presAssocID="{48888A46-FDD7-4155-9CCA-47922EC2F030}" presName="Name37" presStyleLbl="parChTrans1D4" presStyleIdx="1" presStyleCnt="7"/>
      <dgm:spPr/>
      <dgm:t>
        <a:bodyPr/>
        <a:lstStyle/>
        <a:p>
          <a:endParaRPr lang="en-US"/>
        </a:p>
      </dgm:t>
    </dgm:pt>
    <dgm:pt modelId="{312CFC60-2EC7-4CCA-A227-FEEAA14BB8ED}" type="pres">
      <dgm:prSet presAssocID="{667CF745-A0F4-4EBC-961C-1BE23EFFAA49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A83C3394-5052-4CA3-BB10-BFB7A404867F}" type="pres">
      <dgm:prSet presAssocID="{667CF745-A0F4-4EBC-961C-1BE23EFFAA49}" presName="rootComposite" presStyleCnt="0"/>
      <dgm:spPr/>
      <dgm:t>
        <a:bodyPr/>
        <a:lstStyle/>
        <a:p>
          <a:endParaRPr lang="en-US"/>
        </a:p>
      </dgm:t>
    </dgm:pt>
    <dgm:pt modelId="{416C2F9F-721C-49C4-B28A-710CEE9F0418}" type="pres">
      <dgm:prSet presAssocID="{667CF745-A0F4-4EBC-961C-1BE23EFFAA49}" presName="rootText" presStyleLbl="node4" presStyleIdx="1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98DBF37-E8DB-41C6-8955-11C89CADBDA5}" type="pres">
      <dgm:prSet presAssocID="{667CF745-A0F4-4EBC-961C-1BE23EFFAA49}" presName="rootConnector" presStyleLbl="node4" presStyleIdx="1" presStyleCnt="7"/>
      <dgm:spPr/>
      <dgm:t>
        <a:bodyPr/>
        <a:lstStyle/>
        <a:p>
          <a:endParaRPr lang="en-US"/>
        </a:p>
      </dgm:t>
    </dgm:pt>
    <dgm:pt modelId="{866364CD-91EC-4D57-BFCD-20FBA194C50C}" type="pres">
      <dgm:prSet presAssocID="{667CF745-A0F4-4EBC-961C-1BE23EFFAA49}" presName="hierChild4" presStyleCnt="0"/>
      <dgm:spPr/>
      <dgm:t>
        <a:bodyPr/>
        <a:lstStyle/>
        <a:p>
          <a:endParaRPr lang="en-US"/>
        </a:p>
      </dgm:t>
    </dgm:pt>
    <dgm:pt modelId="{43E3935B-EB49-4661-97A8-91E93CF58E30}" type="pres">
      <dgm:prSet presAssocID="{667CF745-A0F4-4EBC-961C-1BE23EFFAA49}" presName="hierChild5" presStyleCnt="0"/>
      <dgm:spPr/>
      <dgm:t>
        <a:bodyPr/>
        <a:lstStyle/>
        <a:p>
          <a:endParaRPr lang="en-US"/>
        </a:p>
      </dgm:t>
    </dgm:pt>
    <dgm:pt modelId="{CA867DEC-54DA-428C-B51D-8B6760B891DC}" type="pres">
      <dgm:prSet presAssocID="{FED8176F-1BBA-4C9D-B98E-8C9FC1D31FA1}" presName="Name37" presStyleLbl="parChTrans1D4" presStyleIdx="2" presStyleCnt="7"/>
      <dgm:spPr/>
      <dgm:t>
        <a:bodyPr/>
        <a:lstStyle/>
        <a:p>
          <a:endParaRPr lang="en-US"/>
        </a:p>
      </dgm:t>
    </dgm:pt>
    <dgm:pt modelId="{D0B6601E-09BA-446C-8837-D3793018E0A6}" type="pres">
      <dgm:prSet presAssocID="{A292E79B-02FF-4B96-9638-465872CB7E48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0949CE8E-5CED-4B89-B7CD-2D113F0B578B}" type="pres">
      <dgm:prSet presAssocID="{A292E79B-02FF-4B96-9638-465872CB7E48}" presName="rootComposite" presStyleCnt="0"/>
      <dgm:spPr/>
      <dgm:t>
        <a:bodyPr/>
        <a:lstStyle/>
        <a:p>
          <a:endParaRPr lang="en-US"/>
        </a:p>
      </dgm:t>
    </dgm:pt>
    <dgm:pt modelId="{BE4296D5-C0B1-404C-9B8F-850095E2725D}" type="pres">
      <dgm:prSet presAssocID="{A292E79B-02FF-4B96-9638-465872CB7E48}" presName="rootText" presStyleLbl="node4" presStyleIdx="2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0387C8B-FBFA-46AD-AE9E-A253A90F446B}" type="pres">
      <dgm:prSet presAssocID="{A292E79B-02FF-4B96-9638-465872CB7E48}" presName="rootConnector" presStyleLbl="node4" presStyleIdx="2" presStyleCnt="7"/>
      <dgm:spPr/>
      <dgm:t>
        <a:bodyPr/>
        <a:lstStyle/>
        <a:p>
          <a:endParaRPr lang="en-US"/>
        </a:p>
      </dgm:t>
    </dgm:pt>
    <dgm:pt modelId="{DA9616A9-A129-4303-9C69-011C901B06B3}" type="pres">
      <dgm:prSet presAssocID="{A292E79B-02FF-4B96-9638-465872CB7E48}" presName="hierChild4" presStyleCnt="0"/>
      <dgm:spPr/>
      <dgm:t>
        <a:bodyPr/>
        <a:lstStyle/>
        <a:p>
          <a:endParaRPr lang="en-US"/>
        </a:p>
      </dgm:t>
    </dgm:pt>
    <dgm:pt modelId="{7632BBBC-9E6F-4208-8801-6A109BCAD9D6}" type="pres">
      <dgm:prSet presAssocID="{A292E79B-02FF-4B96-9638-465872CB7E48}" presName="hierChild5" presStyleCnt="0"/>
      <dgm:spPr/>
      <dgm:t>
        <a:bodyPr/>
        <a:lstStyle/>
        <a:p>
          <a:endParaRPr lang="en-US"/>
        </a:p>
      </dgm:t>
    </dgm:pt>
    <dgm:pt modelId="{0A1552C0-1D62-4D58-88A1-C4A50B05F1A0}" type="pres">
      <dgm:prSet presAssocID="{A0D561FE-2A3C-4712-A2B8-1E102D4D7AA6}" presName="Name37" presStyleLbl="parChTrans1D4" presStyleIdx="3" presStyleCnt="7"/>
      <dgm:spPr/>
      <dgm:t>
        <a:bodyPr/>
        <a:lstStyle/>
        <a:p>
          <a:endParaRPr lang="en-US"/>
        </a:p>
      </dgm:t>
    </dgm:pt>
    <dgm:pt modelId="{F0E5BCD5-B009-4CFA-B6AB-F3986269870E}" type="pres">
      <dgm:prSet presAssocID="{48C98622-FD02-4039-A81D-7441D474CC87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C9A786E6-4DA4-491C-A07E-D73C606C5C06}" type="pres">
      <dgm:prSet presAssocID="{48C98622-FD02-4039-A81D-7441D474CC87}" presName="rootComposite" presStyleCnt="0"/>
      <dgm:spPr/>
      <dgm:t>
        <a:bodyPr/>
        <a:lstStyle/>
        <a:p>
          <a:endParaRPr lang="en-US"/>
        </a:p>
      </dgm:t>
    </dgm:pt>
    <dgm:pt modelId="{4B09C2EC-1738-4622-A57F-D61D5CB0FB2B}" type="pres">
      <dgm:prSet presAssocID="{48C98622-FD02-4039-A81D-7441D474CC87}" presName="rootText" presStyleLbl="node4" presStyleIdx="3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31F1254-22E9-469B-AD69-5A13819EE195}" type="pres">
      <dgm:prSet presAssocID="{48C98622-FD02-4039-A81D-7441D474CC87}" presName="rootConnector" presStyleLbl="node4" presStyleIdx="3" presStyleCnt="7"/>
      <dgm:spPr/>
      <dgm:t>
        <a:bodyPr/>
        <a:lstStyle/>
        <a:p>
          <a:endParaRPr lang="en-US"/>
        </a:p>
      </dgm:t>
    </dgm:pt>
    <dgm:pt modelId="{479D8960-8BCD-44D6-893C-91FB90381EA8}" type="pres">
      <dgm:prSet presAssocID="{48C98622-FD02-4039-A81D-7441D474CC87}" presName="hierChild4" presStyleCnt="0"/>
      <dgm:spPr/>
      <dgm:t>
        <a:bodyPr/>
        <a:lstStyle/>
        <a:p>
          <a:endParaRPr lang="en-US"/>
        </a:p>
      </dgm:t>
    </dgm:pt>
    <dgm:pt modelId="{8CA70E48-F59F-4626-BDD0-CE02E95E3B3D}" type="pres">
      <dgm:prSet presAssocID="{48C98622-FD02-4039-A81D-7441D474CC87}" presName="hierChild5" presStyleCnt="0"/>
      <dgm:spPr/>
      <dgm:t>
        <a:bodyPr/>
        <a:lstStyle/>
        <a:p>
          <a:endParaRPr lang="en-US"/>
        </a:p>
      </dgm:t>
    </dgm:pt>
    <dgm:pt modelId="{36EF2706-AC91-4C92-B3EA-5F8D4050C430}" type="pres">
      <dgm:prSet presAssocID="{FE1A7618-000A-46B9-994C-3F1307777E25}" presName="hierChild7" presStyleCnt="0"/>
      <dgm:spPr/>
      <dgm:t>
        <a:bodyPr/>
        <a:lstStyle/>
        <a:p>
          <a:endParaRPr lang="en-US"/>
        </a:p>
      </dgm:t>
    </dgm:pt>
    <dgm:pt modelId="{D41B2453-3D45-47AA-9F3B-E8C7E4E746B5}" type="pres">
      <dgm:prSet presAssocID="{A8BC71F2-629A-45BC-AD11-29F7E16FB4BE}" presName="Name111" presStyleLbl="parChTrans1D3" presStyleIdx="1" presStyleCnt="2"/>
      <dgm:spPr/>
      <dgm:t>
        <a:bodyPr/>
        <a:lstStyle/>
        <a:p>
          <a:endParaRPr lang="en-US"/>
        </a:p>
      </dgm:t>
    </dgm:pt>
    <dgm:pt modelId="{EA428EA7-A054-489B-81A5-28884D446240}" type="pres">
      <dgm:prSet presAssocID="{F956632B-5781-4CA6-9FA5-13F903D93AF9}" presName="hierRoot3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EC69592E-AE9C-4132-AC3A-B79325FB96B1}" type="pres">
      <dgm:prSet presAssocID="{F956632B-5781-4CA6-9FA5-13F903D93AF9}" presName="rootComposite3" presStyleCnt="0"/>
      <dgm:spPr/>
      <dgm:t>
        <a:bodyPr/>
        <a:lstStyle/>
        <a:p>
          <a:endParaRPr lang="en-US"/>
        </a:p>
      </dgm:t>
    </dgm:pt>
    <dgm:pt modelId="{24C0807A-56F7-476E-B811-AE2B80ED3032}" type="pres">
      <dgm:prSet presAssocID="{F956632B-5781-4CA6-9FA5-13F903D93AF9}" presName="rootText3" presStyleLbl="asst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9CEB6EB-F4E4-448F-BBD7-5614A88BA2A9}" type="pres">
      <dgm:prSet presAssocID="{F956632B-5781-4CA6-9FA5-13F903D93AF9}" presName="rootConnector3" presStyleLbl="asst2" presStyleIdx="1" presStyleCnt="2"/>
      <dgm:spPr/>
      <dgm:t>
        <a:bodyPr/>
        <a:lstStyle/>
        <a:p>
          <a:endParaRPr lang="en-US"/>
        </a:p>
      </dgm:t>
    </dgm:pt>
    <dgm:pt modelId="{81D8BE75-6A49-441F-BD11-5D9B9C768297}" type="pres">
      <dgm:prSet presAssocID="{F956632B-5781-4CA6-9FA5-13F903D93AF9}" presName="hierChild6" presStyleCnt="0"/>
      <dgm:spPr/>
      <dgm:t>
        <a:bodyPr/>
        <a:lstStyle/>
        <a:p>
          <a:endParaRPr lang="en-US"/>
        </a:p>
      </dgm:t>
    </dgm:pt>
    <dgm:pt modelId="{5A427376-7C4E-4763-B905-2F9724E3077D}" type="pres">
      <dgm:prSet presAssocID="{4A2C1BA4-4309-44AA-97AF-E847E053AF87}" presName="Name37" presStyleLbl="parChTrans1D4" presStyleIdx="4" presStyleCnt="7"/>
      <dgm:spPr/>
      <dgm:t>
        <a:bodyPr/>
        <a:lstStyle/>
        <a:p>
          <a:endParaRPr lang="en-US"/>
        </a:p>
      </dgm:t>
    </dgm:pt>
    <dgm:pt modelId="{CC190074-10CB-4772-ACD9-9AE6342740DD}" type="pres">
      <dgm:prSet presAssocID="{51E88EED-C4D5-4468-8864-B655D6DE2372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91EDAFEE-9B86-4592-A8B4-8DBDCED9BBCF}" type="pres">
      <dgm:prSet presAssocID="{51E88EED-C4D5-4468-8864-B655D6DE2372}" presName="rootComposite" presStyleCnt="0"/>
      <dgm:spPr/>
      <dgm:t>
        <a:bodyPr/>
        <a:lstStyle/>
        <a:p>
          <a:endParaRPr lang="en-US"/>
        </a:p>
      </dgm:t>
    </dgm:pt>
    <dgm:pt modelId="{BC8DF57F-5C1C-4FD7-B0BD-8FF005765C32}" type="pres">
      <dgm:prSet presAssocID="{51E88EED-C4D5-4468-8864-B655D6DE2372}" presName="rootText" presStyleLbl="node4" presStyleIdx="4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4765FF0-B309-4890-A8E1-41B049DBF7D1}" type="pres">
      <dgm:prSet presAssocID="{51E88EED-C4D5-4468-8864-B655D6DE2372}" presName="rootConnector" presStyleLbl="node4" presStyleIdx="4" presStyleCnt="7"/>
      <dgm:spPr/>
      <dgm:t>
        <a:bodyPr/>
        <a:lstStyle/>
        <a:p>
          <a:endParaRPr lang="en-US"/>
        </a:p>
      </dgm:t>
    </dgm:pt>
    <dgm:pt modelId="{BFFB8A54-D97B-4FD1-9456-C119EB37DB04}" type="pres">
      <dgm:prSet presAssocID="{51E88EED-C4D5-4468-8864-B655D6DE2372}" presName="hierChild4" presStyleCnt="0"/>
      <dgm:spPr/>
      <dgm:t>
        <a:bodyPr/>
        <a:lstStyle/>
        <a:p>
          <a:endParaRPr lang="en-US"/>
        </a:p>
      </dgm:t>
    </dgm:pt>
    <dgm:pt modelId="{C8F8308D-8BB2-4939-AFB5-1CE035B74229}" type="pres">
      <dgm:prSet presAssocID="{51E88EED-C4D5-4468-8864-B655D6DE2372}" presName="hierChild5" presStyleCnt="0"/>
      <dgm:spPr/>
      <dgm:t>
        <a:bodyPr/>
        <a:lstStyle/>
        <a:p>
          <a:endParaRPr lang="en-US"/>
        </a:p>
      </dgm:t>
    </dgm:pt>
    <dgm:pt modelId="{295492E6-7C1A-462A-ACAB-20153A4F18D4}" type="pres">
      <dgm:prSet presAssocID="{1F55E78B-7C12-46C5-B4F7-BDB4277123CB}" presName="Name37" presStyleLbl="parChTrans1D4" presStyleIdx="5" presStyleCnt="7"/>
      <dgm:spPr/>
      <dgm:t>
        <a:bodyPr/>
        <a:lstStyle/>
        <a:p>
          <a:endParaRPr lang="en-US"/>
        </a:p>
      </dgm:t>
    </dgm:pt>
    <dgm:pt modelId="{5E45350E-DA14-4988-9920-0BF74448A685}" type="pres">
      <dgm:prSet presAssocID="{45483505-E951-4E2D-AB95-71574091465D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B3641E0F-7816-4A30-BFD9-90EE3D3BA129}" type="pres">
      <dgm:prSet presAssocID="{45483505-E951-4E2D-AB95-71574091465D}" presName="rootComposite" presStyleCnt="0"/>
      <dgm:spPr/>
      <dgm:t>
        <a:bodyPr/>
        <a:lstStyle/>
        <a:p>
          <a:endParaRPr lang="en-US"/>
        </a:p>
      </dgm:t>
    </dgm:pt>
    <dgm:pt modelId="{E64303E7-7771-4F68-8C24-3E6D7942A80C}" type="pres">
      <dgm:prSet presAssocID="{45483505-E951-4E2D-AB95-71574091465D}" presName="rootText" presStyleLbl="node4" presStyleIdx="5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14F0D14-1D90-4C62-B209-1BA3EF17FDE8}" type="pres">
      <dgm:prSet presAssocID="{45483505-E951-4E2D-AB95-71574091465D}" presName="rootConnector" presStyleLbl="node4" presStyleIdx="5" presStyleCnt="7"/>
      <dgm:spPr/>
      <dgm:t>
        <a:bodyPr/>
        <a:lstStyle/>
        <a:p>
          <a:endParaRPr lang="en-US"/>
        </a:p>
      </dgm:t>
    </dgm:pt>
    <dgm:pt modelId="{56B3681F-8A94-4F61-BF3A-BDCBFB9DACBF}" type="pres">
      <dgm:prSet presAssocID="{45483505-E951-4E2D-AB95-71574091465D}" presName="hierChild4" presStyleCnt="0"/>
      <dgm:spPr/>
      <dgm:t>
        <a:bodyPr/>
        <a:lstStyle/>
        <a:p>
          <a:endParaRPr lang="en-US"/>
        </a:p>
      </dgm:t>
    </dgm:pt>
    <dgm:pt modelId="{9A94DF4F-7E64-4F80-BA70-71AC5479F7A7}" type="pres">
      <dgm:prSet presAssocID="{45483505-E951-4E2D-AB95-71574091465D}" presName="hierChild5" presStyleCnt="0"/>
      <dgm:spPr/>
      <dgm:t>
        <a:bodyPr/>
        <a:lstStyle/>
        <a:p>
          <a:endParaRPr lang="en-US"/>
        </a:p>
      </dgm:t>
    </dgm:pt>
    <dgm:pt modelId="{A3D5903D-7783-4DE2-8F87-DF7C0765BFBC}" type="pres">
      <dgm:prSet presAssocID="{A1260FF8-B4F2-49B5-9BB0-B1EA7E90E2EF}" presName="Name37" presStyleLbl="parChTrans1D4" presStyleIdx="6" presStyleCnt="7"/>
      <dgm:spPr/>
      <dgm:t>
        <a:bodyPr/>
        <a:lstStyle/>
        <a:p>
          <a:endParaRPr lang="en-US"/>
        </a:p>
      </dgm:t>
    </dgm:pt>
    <dgm:pt modelId="{2AAD3C5F-B89A-431F-8DD0-3F6D8E5FDBF2}" type="pres">
      <dgm:prSet presAssocID="{576DB5A3-48F3-4F1F-8AAB-C60A3D20923A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2DEF6483-9C51-4F66-9857-29ED7DA7B0DE}" type="pres">
      <dgm:prSet presAssocID="{576DB5A3-48F3-4F1F-8AAB-C60A3D20923A}" presName="rootComposite" presStyleCnt="0"/>
      <dgm:spPr/>
      <dgm:t>
        <a:bodyPr/>
        <a:lstStyle/>
        <a:p>
          <a:endParaRPr lang="en-US"/>
        </a:p>
      </dgm:t>
    </dgm:pt>
    <dgm:pt modelId="{8660EDD4-9C28-4261-95BB-74F286F6F615}" type="pres">
      <dgm:prSet presAssocID="{576DB5A3-48F3-4F1F-8AAB-C60A3D20923A}" presName="rootText" presStyleLbl="node4" presStyleIdx="6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BA97295-CE47-48BA-8CC4-E52A86AE5B96}" type="pres">
      <dgm:prSet presAssocID="{576DB5A3-48F3-4F1F-8AAB-C60A3D20923A}" presName="rootConnector" presStyleLbl="node4" presStyleIdx="6" presStyleCnt="7"/>
      <dgm:spPr/>
      <dgm:t>
        <a:bodyPr/>
        <a:lstStyle/>
        <a:p>
          <a:endParaRPr lang="en-US"/>
        </a:p>
      </dgm:t>
    </dgm:pt>
    <dgm:pt modelId="{9E0FA09F-14B7-437B-AE20-63B8B3531661}" type="pres">
      <dgm:prSet presAssocID="{576DB5A3-48F3-4F1F-8AAB-C60A3D20923A}" presName="hierChild4" presStyleCnt="0"/>
      <dgm:spPr/>
      <dgm:t>
        <a:bodyPr/>
        <a:lstStyle/>
        <a:p>
          <a:endParaRPr lang="en-US"/>
        </a:p>
      </dgm:t>
    </dgm:pt>
    <dgm:pt modelId="{79A95B0B-F7BB-454C-A795-4CC390B356F3}" type="pres">
      <dgm:prSet presAssocID="{576DB5A3-48F3-4F1F-8AAB-C60A3D20923A}" presName="hierChild5" presStyleCnt="0"/>
      <dgm:spPr/>
      <dgm:t>
        <a:bodyPr/>
        <a:lstStyle/>
        <a:p>
          <a:endParaRPr lang="en-US"/>
        </a:p>
      </dgm:t>
    </dgm:pt>
    <dgm:pt modelId="{958BB2C0-55D4-4096-AFCE-A82A4626E49D}" type="pres">
      <dgm:prSet presAssocID="{F956632B-5781-4CA6-9FA5-13F903D93AF9}" presName="hierChild7" presStyleCnt="0"/>
      <dgm:spPr/>
      <dgm:t>
        <a:bodyPr/>
        <a:lstStyle/>
        <a:p>
          <a:endParaRPr lang="en-US"/>
        </a:p>
      </dgm:t>
    </dgm:pt>
    <dgm:pt modelId="{0F4F3032-8DDB-46C0-AC55-33F0948633A3}" type="pres">
      <dgm:prSet presAssocID="{42F765A7-3689-4B6F-8CF0-3A13543365E9}" presName="hierChild3" presStyleCnt="0"/>
      <dgm:spPr/>
      <dgm:t>
        <a:bodyPr/>
        <a:lstStyle/>
        <a:p>
          <a:endParaRPr lang="en-US"/>
        </a:p>
      </dgm:t>
    </dgm:pt>
  </dgm:ptLst>
  <dgm:cxnLst>
    <dgm:cxn modelId="{F3CA4CEB-1AC0-4C56-B9D6-4AE103FA6A8C}" type="presOf" srcId="{45483505-E951-4E2D-AB95-71574091465D}" destId="{E64303E7-7771-4F68-8C24-3E6D7942A80C}" srcOrd="0" destOrd="0" presId="urn:microsoft.com/office/officeart/2005/8/layout/orgChart1"/>
    <dgm:cxn modelId="{3194363B-2BAD-48E0-ADB5-9C6331A7C38C}" type="presOf" srcId="{F956632B-5781-4CA6-9FA5-13F903D93AF9}" destId="{F9CEB6EB-F4E4-448F-BBD7-5614A88BA2A9}" srcOrd="1" destOrd="0" presId="urn:microsoft.com/office/officeart/2005/8/layout/orgChart1"/>
    <dgm:cxn modelId="{8D1761BB-9C33-40E9-AF85-DF89F541A6DB}" type="presOf" srcId="{1F55E78B-7C12-46C5-B4F7-BDB4277123CB}" destId="{295492E6-7C1A-462A-ACAB-20153A4F18D4}" srcOrd="0" destOrd="0" presId="urn:microsoft.com/office/officeart/2005/8/layout/orgChart1"/>
    <dgm:cxn modelId="{F1D850DB-F2B2-489D-9D83-EC87DC5FB14E}" type="presOf" srcId="{A0C30B8A-CB9E-48F2-80E6-D1842F0A8E18}" destId="{27171965-FD2D-4F65-83A3-D1A8F98F6674}" srcOrd="0" destOrd="0" presId="urn:microsoft.com/office/officeart/2005/8/layout/orgChart1"/>
    <dgm:cxn modelId="{05281CB4-F34B-47AC-807F-E4199945CB4D}" type="presOf" srcId="{4A2C1BA4-4309-44AA-97AF-E847E053AF87}" destId="{5A427376-7C4E-4763-B905-2F9724E3077D}" srcOrd="0" destOrd="0" presId="urn:microsoft.com/office/officeart/2005/8/layout/orgChart1"/>
    <dgm:cxn modelId="{7BC32741-D4A6-4C23-AF21-ECDFE2D52DE2}" type="presOf" srcId="{48C98622-FD02-4039-A81D-7441D474CC87}" destId="{131F1254-22E9-469B-AD69-5A13819EE195}" srcOrd="1" destOrd="0" presId="urn:microsoft.com/office/officeart/2005/8/layout/orgChart1"/>
    <dgm:cxn modelId="{049C0933-E3A8-46D1-B62E-B6E3B09E0CD8}" type="presOf" srcId="{A292E79B-02FF-4B96-9638-465872CB7E48}" destId="{60387C8B-FBFA-46AD-AE9E-A253A90F446B}" srcOrd="1" destOrd="0" presId="urn:microsoft.com/office/officeart/2005/8/layout/orgChart1"/>
    <dgm:cxn modelId="{4381D948-659E-4DE3-8EAA-C969176DB0E7}" srcId="{FE1A7618-000A-46B9-994C-3F1307777E25}" destId="{A292E79B-02FF-4B96-9638-465872CB7E48}" srcOrd="2" destOrd="0" parTransId="{FED8176F-1BBA-4C9D-B98E-8C9FC1D31FA1}" sibTransId="{64E7EA76-49FB-4F0B-97D2-F3BE64770A18}"/>
    <dgm:cxn modelId="{5021D251-47CC-4110-917E-637FD5A22751}" srcId="{F956632B-5781-4CA6-9FA5-13F903D93AF9}" destId="{576DB5A3-48F3-4F1F-8AAB-C60A3D20923A}" srcOrd="2" destOrd="0" parTransId="{A1260FF8-B4F2-49B5-9BB0-B1EA7E90E2EF}" sibTransId="{16526C98-D213-467F-9ADE-74EACD9972DE}"/>
    <dgm:cxn modelId="{37256CB7-6353-4785-815D-4861DA5253D9}" type="presOf" srcId="{A292E79B-02FF-4B96-9638-465872CB7E48}" destId="{BE4296D5-C0B1-404C-9B8F-850095E2725D}" srcOrd="0" destOrd="0" presId="urn:microsoft.com/office/officeart/2005/8/layout/orgChart1"/>
    <dgm:cxn modelId="{CFA0BBC0-7404-4131-8D81-B42273C0D867}" type="presOf" srcId="{A8BC71F2-629A-45BC-AD11-29F7E16FB4BE}" destId="{D41B2453-3D45-47AA-9F3B-E8C7E4E746B5}" srcOrd="0" destOrd="0" presId="urn:microsoft.com/office/officeart/2005/8/layout/orgChart1"/>
    <dgm:cxn modelId="{C2C0EC82-3351-4954-A383-B097575FDBFC}" type="presOf" srcId="{FE1A7618-000A-46B9-994C-3F1307777E25}" destId="{3EF93A6E-2A8D-4BE6-BE90-67B400F71142}" srcOrd="1" destOrd="0" presId="urn:microsoft.com/office/officeart/2005/8/layout/orgChart1"/>
    <dgm:cxn modelId="{0680073E-6537-47C2-8DC5-09EC8F9751E6}" type="presOf" srcId="{9E0FCD9E-96FC-4BF3-840A-0A6CA64F5A77}" destId="{6ED04692-2C67-4E99-94B4-3DCB405A991A}" srcOrd="0" destOrd="0" presId="urn:microsoft.com/office/officeart/2005/8/layout/orgChart1"/>
    <dgm:cxn modelId="{1E3DFE1A-DCD8-476B-9D36-C5E17D06DA0C}" type="presOf" srcId="{576DB5A3-48F3-4F1F-8AAB-C60A3D20923A}" destId="{4BA97295-CE47-48BA-8CC4-E52A86AE5B96}" srcOrd="1" destOrd="0" presId="urn:microsoft.com/office/officeart/2005/8/layout/orgChart1"/>
    <dgm:cxn modelId="{CF75E30E-43E2-4A49-A354-081C18DDDB87}" srcId="{FE1A7618-000A-46B9-994C-3F1307777E25}" destId="{724129AA-97D8-4214-9477-D7CAF38B4BEA}" srcOrd="0" destOrd="0" parTransId="{1CFB05FE-A59C-4D25-9156-0F47071C0A95}" sibTransId="{B54C0E53-FE7D-4B51-A528-E40DB5D61EB8}"/>
    <dgm:cxn modelId="{99BD798F-C7C0-4B2E-A10E-3639661FFCA3}" type="presOf" srcId="{FED8176F-1BBA-4C9D-B98E-8C9FC1D31FA1}" destId="{CA867DEC-54DA-428C-B51D-8B6760B891DC}" srcOrd="0" destOrd="0" presId="urn:microsoft.com/office/officeart/2005/8/layout/orgChart1"/>
    <dgm:cxn modelId="{B991801F-AD13-4F6F-A0AB-51D32D0032FF}" type="presOf" srcId="{724129AA-97D8-4214-9477-D7CAF38B4BEA}" destId="{69E83335-114E-4CB1-8A01-A9C3B7870180}" srcOrd="0" destOrd="0" presId="urn:microsoft.com/office/officeart/2005/8/layout/orgChart1"/>
    <dgm:cxn modelId="{2068C09E-1237-40F4-961B-63B073EAA60A}" srcId="{3D337779-6ED9-4344-83BA-1ED54E1A2E4E}" destId="{42F765A7-3689-4B6F-8CF0-3A13543365E9}" srcOrd="0" destOrd="0" parTransId="{44C51FE2-EE66-414D-800E-B64DA83B42CA}" sibTransId="{D505FDAA-DABC-4E48-AF93-9655183943FC}"/>
    <dgm:cxn modelId="{373803B6-B52C-413D-AFAF-ED0FE5C1F64B}" type="presOf" srcId="{42F765A7-3689-4B6F-8CF0-3A13543365E9}" destId="{6638D9DC-6E0A-4ED4-9ACF-3FC4F374E4BC}" srcOrd="1" destOrd="0" presId="urn:microsoft.com/office/officeart/2005/8/layout/orgChart1"/>
    <dgm:cxn modelId="{F3501330-99BB-48DB-A9D6-AE84DAB568AD}" type="presOf" srcId="{724129AA-97D8-4214-9477-D7CAF38B4BEA}" destId="{A290366B-F0B3-4CE2-A594-E514E6DB7E9B}" srcOrd="1" destOrd="0" presId="urn:microsoft.com/office/officeart/2005/8/layout/orgChart1"/>
    <dgm:cxn modelId="{1F0EAA9B-CDA2-4DCF-8AC4-033A333B8B2A}" type="presOf" srcId="{51E88EED-C4D5-4468-8864-B655D6DE2372}" destId="{F4765FF0-B309-4890-A8E1-41B049DBF7D1}" srcOrd="1" destOrd="0" presId="urn:microsoft.com/office/officeart/2005/8/layout/orgChart1"/>
    <dgm:cxn modelId="{049AE7C9-6982-4168-9F0C-8733C785DC42}" type="presOf" srcId="{9E0FCD9E-96FC-4BF3-840A-0A6CA64F5A77}" destId="{338B4CF1-CE78-422C-B078-5BAC16202C3B}" srcOrd="1" destOrd="0" presId="urn:microsoft.com/office/officeart/2005/8/layout/orgChart1"/>
    <dgm:cxn modelId="{C638F803-5696-4ACF-9764-8FEC4D20C25D}" type="presOf" srcId="{3D337779-6ED9-4344-83BA-1ED54E1A2E4E}" destId="{CE3D9959-1750-4178-83B2-DB8F65B781B9}" srcOrd="0" destOrd="0" presId="urn:microsoft.com/office/officeart/2005/8/layout/orgChart1"/>
    <dgm:cxn modelId="{6EDA749E-56AF-48A2-B0FF-F772E57105D8}" type="presOf" srcId="{667CF745-A0F4-4EBC-961C-1BE23EFFAA49}" destId="{A98DBF37-E8DB-41C6-8955-11C89CADBDA5}" srcOrd="1" destOrd="0" presId="urn:microsoft.com/office/officeart/2005/8/layout/orgChart1"/>
    <dgm:cxn modelId="{463E3847-9839-4BB8-9066-4E0BBA12A689}" type="presOf" srcId="{A1260FF8-B4F2-49B5-9BB0-B1EA7E90E2EF}" destId="{A3D5903D-7783-4DE2-8F87-DF7C0765BFBC}" srcOrd="0" destOrd="0" presId="urn:microsoft.com/office/officeart/2005/8/layout/orgChart1"/>
    <dgm:cxn modelId="{B31E9BE1-7702-4BB1-B3C0-9BBAA9573DF0}" srcId="{9E0FCD9E-96FC-4BF3-840A-0A6CA64F5A77}" destId="{FE1A7618-000A-46B9-994C-3F1307777E25}" srcOrd="0" destOrd="0" parTransId="{A0C30B8A-CB9E-48F2-80E6-D1842F0A8E18}" sibTransId="{3E2E30C8-0CFE-4A3A-85AC-7BC9BEF56093}"/>
    <dgm:cxn modelId="{42C64360-11F2-4E55-A90A-435301B560E8}" type="presOf" srcId="{9DC6E0F4-0466-4699-89E3-509DB97B46FD}" destId="{15EE4DEE-6FD5-4CD3-93FF-99BDD509A909}" srcOrd="0" destOrd="0" presId="urn:microsoft.com/office/officeart/2005/8/layout/orgChart1"/>
    <dgm:cxn modelId="{BBE4F77C-D445-4572-8A79-65E3E0F67530}" type="presOf" srcId="{42F765A7-3689-4B6F-8CF0-3A13543365E9}" destId="{E7E1EC92-18DC-4E98-A6BB-782305318B1A}" srcOrd="0" destOrd="0" presId="urn:microsoft.com/office/officeart/2005/8/layout/orgChart1"/>
    <dgm:cxn modelId="{1DD6E94C-81FC-48C8-8822-8D0615E701FC}" srcId="{42F765A7-3689-4B6F-8CF0-3A13543365E9}" destId="{9E0FCD9E-96FC-4BF3-840A-0A6CA64F5A77}" srcOrd="0" destOrd="0" parTransId="{9DC6E0F4-0466-4699-89E3-509DB97B46FD}" sibTransId="{992A8163-7B8F-42B9-BEDE-96F705D23034}"/>
    <dgm:cxn modelId="{02160DF1-BB86-473A-B3B9-096DCDAF00E0}" srcId="{F956632B-5781-4CA6-9FA5-13F903D93AF9}" destId="{51E88EED-C4D5-4468-8864-B655D6DE2372}" srcOrd="0" destOrd="0" parTransId="{4A2C1BA4-4309-44AA-97AF-E847E053AF87}" sibTransId="{AB93263F-8EC2-40B8-B1E4-30A068D4CAA6}"/>
    <dgm:cxn modelId="{2EB34FDB-57F2-404D-BFF2-3EA1AB253308}" type="presOf" srcId="{F956632B-5781-4CA6-9FA5-13F903D93AF9}" destId="{24C0807A-56F7-476E-B811-AE2B80ED3032}" srcOrd="0" destOrd="0" presId="urn:microsoft.com/office/officeart/2005/8/layout/orgChart1"/>
    <dgm:cxn modelId="{28CD931F-94CC-401A-8FF4-65A7036F3BC6}" type="presOf" srcId="{FE1A7618-000A-46B9-994C-3F1307777E25}" destId="{E54E5B53-25C2-4B93-A84A-DB90FE83424F}" srcOrd="0" destOrd="0" presId="urn:microsoft.com/office/officeart/2005/8/layout/orgChart1"/>
    <dgm:cxn modelId="{903DC314-94C0-43B1-B434-F74ECD5C05C8}" type="presOf" srcId="{667CF745-A0F4-4EBC-961C-1BE23EFFAA49}" destId="{416C2F9F-721C-49C4-B28A-710CEE9F0418}" srcOrd="0" destOrd="0" presId="urn:microsoft.com/office/officeart/2005/8/layout/orgChart1"/>
    <dgm:cxn modelId="{4F8D7ABC-B0ED-4D5D-B5ED-80551EF4525C}" srcId="{FE1A7618-000A-46B9-994C-3F1307777E25}" destId="{667CF745-A0F4-4EBC-961C-1BE23EFFAA49}" srcOrd="1" destOrd="0" parTransId="{48888A46-FDD7-4155-9CCA-47922EC2F030}" sibTransId="{250145DB-EFD7-4B41-A91C-262D8FAF597B}"/>
    <dgm:cxn modelId="{BE763775-188C-412E-9FA0-E9A88BF2C4FD}" type="presOf" srcId="{48888A46-FDD7-4155-9CCA-47922EC2F030}" destId="{F49B1AA3-2ADC-4D8D-BC5B-F36748711CD7}" srcOrd="0" destOrd="0" presId="urn:microsoft.com/office/officeart/2005/8/layout/orgChart1"/>
    <dgm:cxn modelId="{82D8378C-5030-427C-8D64-76B8F193E44D}" type="presOf" srcId="{576DB5A3-48F3-4F1F-8AAB-C60A3D20923A}" destId="{8660EDD4-9C28-4261-95BB-74F286F6F615}" srcOrd="0" destOrd="0" presId="urn:microsoft.com/office/officeart/2005/8/layout/orgChart1"/>
    <dgm:cxn modelId="{DB10A533-4C50-4E1C-813D-7144CB3829FE}" type="presOf" srcId="{45483505-E951-4E2D-AB95-71574091465D}" destId="{D14F0D14-1D90-4C62-B209-1BA3EF17FDE8}" srcOrd="1" destOrd="0" presId="urn:microsoft.com/office/officeart/2005/8/layout/orgChart1"/>
    <dgm:cxn modelId="{0DE16AA4-0421-478A-9F60-D413366C7599}" srcId="{F956632B-5781-4CA6-9FA5-13F903D93AF9}" destId="{45483505-E951-4E2D-AB95-71574091465D}" srcOrd="1" destOrd="0" parTransId="{1F55E78B-7C12-46C5-B4F7-BDB4277123CB}" sibTransId="{D29C1728-8983-424D-8E26-A3B201E90DC7}"/>
    <dgm:cxn modelId="{3897F26A-EF2A-40E9-8403-ECAE9E8DFA43}" type="presOf" srcId="{51E88EED-C4D5-4468-8864-B655D6DE2372}" destId="{BC8DF57F-5C1C-4FD7-B0BD-8FF005765C32}" srcOrd="0" destOrd="0" presId="urn:microsoft.com/office/officeart/2005/8/layout/orgChart1"/>
    <dgm:cxn modelId="{E64EE0B7-EC55-48DE-81C7-DDFED88A5925}" type="presOf" srcId="{A0D561FE-2A3C-4712-A2B8-1E102D4D7AA6}" destId="{0A1552C0-1D62-4D58-88A1-C4A50B05F1A0}" srcOrd="0" destOrd="0" presId="urn:microsoft.com/office/officeart/2005/8/layout/orgChart1"/>
    <dgm:cxn modelId="{AE9F402B-AF6D-4548-AA7F-CB9FF5508AC3}" type="presOf" srcId="{48C98622-FD02-4039-A81D-7441D474CC87}" destId="{4B09C2EC-1738-4622-A57F-D61D5CB0FB2B}" srcOrd="0" destOrd="0" presId="urn:microsoft.com/office/officeart/2005/8/layout/orgChart1"/>
    <dgm:cxn modelId="{CA4D0EBA-DE33-474C-A446-0F54C46B1AB4}" type="presOf" srcId="{1CFB05FE-A59C-4D25-9156-0F47071C0A95}" destId="{29B83160-B34D-42EA-870A-95BF4D0BB2D7}" srcOrd="0" destOrd="0" presId="urn:microsoft.com/office/officeart/2005/8/layout/orgChart1"/>
    <dgm:cxn modelId="{458763CE-F955-4C3E-B559-25F93D594AC7}" srcId="{FE1A7618-000A-46B9-994C-3F1307777E25}" destId="{48C98622-FD02-4039-A81D-7441D474CC87}" srcOrd="3" destOrd="0" parTransId="{A0D561FE-2A3C-4712-A2B8-1E102D4D7AA6}" sibTransId="{80106CA5-FA97-486E-8CE8-92DE23E983B2}"/>
    <dgm:cxn modelId="{11C85688-EE19-4CC5-98CB-4731C605D222}" srcId="{9E0FCD9E-96FC-4BF3-840A-0A6CA64F5A77}" destId="{F956632B-5781-4CA6-9FA5-13F903D93AF9}" srcOrd="1" destOrd="0" parTransId="{A8BC71F2-629A-45BC-AD11-29F7E16FB4BE}" sibTransId="{468F95AA-9D23-46B5-B3A8-C089EFD85785}"/>
    <dgm:cxn modelId="{B9539622-C00A-46F7-8356-A94871EC4A8B}" type="presParOf" srcId="{CE3D9959-1750-4178-83B2-DB8F65B781B9}" destId="{F715584B-0BAB-4594-8DAB-338A287D5441}" srcOrd="0" destOrd="0" presId="urn:microsoft.com/office/officeart/2005/8/layout/orgChart1"/>
    <dgm:cxn modelId="{1DDD5BCB-CCB7-4A7D-BB42-1F434A91C048}" type="presParOf" srcId="{F715584B-0BAB-4594-8DAB-338A287D5441}" destId="{6046F5A4-D2CC-4B21-8AE5-8FA24CBB1E18}" srcOrd="0" destOrd="0" presId="urn:microsoft.com/office/officeart/2005/8/layout/orgChart1"/>
    <dgm:cxn modelId="{AF175F3F-8E36-4DF4-9E38-57115A5D81C9}" type="presParOf" srcId="{6046F5A4-D2CC-4B21-8AE5-8FA24CBB1E18}" destId="{E7E1EC92-18DC-4E98-A6BB-782305318B1A}" srcOrd="0" destOrd="0" presId="urn:microsoft.com/office/officeart/2005/8/layout/orgChart1"/>
    <dgm:cxn modelId="{1C2EDC76-47AD-4E6C-A84E-E34F2BBCD0F5}" type="presParOf" srcId="{6046F5A4-D2CC-4B21-8AE5-8FA24CBB1E18}" destId="{6638D9DC-6E0A-4ED4-9ACF-3FC4F374E4BC}" srcOrd="1" destOrd="0" presId="urn:microsoft.com/office/officeart/2005/8/layout/orgChart1"/>
    <dgm:cxn modelId="{D3E270AC-E015-46F7-8FBB-E075C16CB629}" type="presParOf" srcId="{F715584B-0BAB-4594-8DAB-338A287D5441}" destId="{96EED658-AD4A-48C6-9872-B85D96E772B0}" srcOrd="1" destOrd="0" presId="urn:microsoft.com/office/officeart/2005/8/layout/orgChart1"/>
    <dgm:cxn modelId="{0F41C3F7-A6A0-4F5C-9F8F-B206DB810D8A}" type="presParOf" srcId="{96EED658-AD4A-48C6-9872-B85D96E772B0}" destId="{15EE4DEE-6FD5-4CD3-93FF-99BDD509A909}" srcOrd="0" destOrd="0" presId="urn:microsoft.com/office/officeart/2005/8/layout/orgChart1"/>
    <dgm:cxn modelId="{2DF9A7F7-6109-4515-85F1-7C2487568595}" type="presParOf" srcId="{96EED658-AD4A-48C6-9872-B85D96E772B0}" destId="{5513D06E-FC86-406D-9926-A527E1F678E6}" srcOrd="1" destOrd="0" presId="urn:microsoft.com/office/officeart/2005/8/layout/orgChart1"/>
    <dgm:cxn modelId="{F2EFCCA4-BB6D-46D0-8BA7-422A18CA19F7}" type="presParOf" srcId="{5513D06E-FC86-406D-9926-A527E1F678E6}" destId="{0DF99D5A-A8B2-453E-B767-52CEE5584536}" srcOrd="0" destOrd="0" presId="urn:microsoft.com/office/officeart/2005/8/layout/orgChart1"/>
    <dgm:cxn modelId="{947DB554-C5E1-4E20-8B64-4ECA2E272209}" type="presParOf" srcId="{0DF99D5A-A8B2-453E-B767-52CEE5584536}" destId="{6ED04692-2C67-4E99-94B4-3DCB405A991A}" srcOrd="0" destOrd="0" presId="urn:microsoft.com/office/officeart/2005/8/layout/orgChart1"/>
    <dgm:cxn modelId="{7C676420-C1D0-42DD-B93E-210966216BFA}" type="presParOf" srcId="{0DF99D5A-A8B2-453E-B767-52CEE5584536}" destId="{338B4CF1-CE78-422C-B078-5BAC16202C3B}" srcOrd="1" destOrd="0" presId="urn:microsoft.com/office/officeart/2005/8/layout/orgChart1"/>
    <dgm:cxn modelId="{083134F5-BFB1-4657-8C63-2DD12A9D8622}" type="presParOf" srcId="{5513D06E-FC86-406D-9926-A527E1F678E6}" destId="{03F38192-7403-40E6-98FD-9A8CB6C25265}" srcOrd="1" destOrd="0" presId="urn:microsoft.com/office/officeart/2005/8/layout/orgChart1"/>
    <dgm:cxn modelId="{313712F8-66B0-40D7-B245-414986BC6AB0}" type="presParOf" srcId="{5513D06E-FC86-406D-9926-A527E1F678E6}" destId="{E1FDF5F5-BB02-4C08-A4E8-48492143B7C6}" srcOrd="2" destOrd="0" presId="urn:microsoft.com/office/officeart/2005/8/layout/orgChart1"/>
    <dgm:cxn modelId="{95BD51CF-9037-4301-A97B-32FBFE1B66CA}" type="presParOf" srcId="{E1FDF5F5-BB02-4C08-A4E8-48492143B7C6}" destId="{27171965-FD2D-4F65-83A3-D1A8F98F6674}" srcOrd="0" destOrd="0" presId="urn:microsoft.com/office/officeart/2005/8/layout/orgChart1"/>
    <dgm:cxn modelId="{5BB955C6-5685-4CD6-8120-A6DABDE4A4EE}" type="presParOf" srcId="{E1FDF5F5-BB02-4C08-A4E8-48492143B7C6}" destId="{A4E56090-4022-4508-B111-1AEDE531D078}" srcOrd="1" destOrd="0" presId="urn:microsoft.com/office/officeart/2005/8/layout/orgChart1"/>
    <dgm:cxn modelId="{25DFF278-B4F0-429E-ACC9-6C49A8BE78F8}" type="presParOf" srcId="{A4E56090-4022-4508-B111-1AEDE531D078}" destId="{2CC2E1F6-D2BC-4474-9AC8-4EDAC872CDDA}" srcOrd="0" destOrd="0" presId="urn:microsoft.com/office/officeart/2005/8/layout/orgChart1"/>
    <dgm:cxn modelId="{7328A709-FAD3-4B96-8F1A-D89038D7B236}" type="presParOf" srcId="{2CC2E1F6-D2BC-4474-9AC8-4EDAC872CDDA}" destId="{E54E5B53-25C2-4B93-A84A-DB90FE83424F}" srcOrd="0" destOrd="0" presId="urn:microsoft.com/office/officeart/2005/8/layout/orgChart1"/>
    <dgm:cxn modelId="{54CEFCD8-CC00-43C9-9575-3FA3887F70B5}" type="presParOf" srcId="{2CC2E1F6-D2BC-4474-9AC8-4EDAC872CDDA}" destId="{3EF93A6E-2A8D-4BE6-BE90-67B400F71142}" srcOrd="1" destOrd="0" presId="urn:microsoft.com/office/officeart/2005/8/layout/orgChart1"/>
    <dgm:cxn modelId="{1D7B5358-018E-45F8-A9C1-B9720AC1FCAA}" type="presParOf" srcId="{A4E56090-4022-4508-B111-1AEDE531D078}" destId="{8E49EC6D-7717-4066-867A-880E9F319468}" srcOrd="1" destOrd="0" presId="urn:microsoft.com/office/officeart/2005/8/layout/orgChart1"/>
    <dgm:cxn modelId="{6403783F-6F49-4929-9555-9643C273CA93}" type="presParOf" srcId="{8E49EC6D-7717-4066-867A-880E9F319468}" destId="{29B83160-B34D-42EA-870A-95BF4D0BB2D7}" srcOrd="0" destOrd="0" presId="urn:microsoft.com/office/officeart/2005/8/layout/orgChart1"/>
    <dgm:cxn modelId="{386D2055-73E7-4976-8DE0-C49F5D28C818}" type="presParOf" srcId="{8E49EC6D-7717-4066-867A-880E9F319468}" destId="{692C539D-6AB6-42AF-9756-62E670F43CD0}" srcOrd="1" destOrd="0" presId="urn:microsoft.com/office/officeart/2005/8/layout/orgChart1"/>
    <dgm:cxn modelId="{215D95A0-0D65-4719-A175-8AA472278DF5}" type="presParOf" srcId="{692C539D-6AB6-42AF-9756-62E670F43CD0}" destId="{67AC7AFD-E438-4FF4-9F7C-43FCB08EC4D9}" srcOrd="0" destOrd="0" presId="urn:microsoft.com/office/officeart/2005/8/layout/orgChart1"/>
    <dgm:cxn modelId="{624E182D-0441-4FCC-B268-397EE33915A9}" type="presParOf" srcId="{67AC7AFD-E438-4FF4-9F7C-43FCB08EC4D9}" destId="{69E83335-114E-4CB1-8A01-A9C3B7870180}" srcOrd="0" destOrd="0" presId="urn:microsoft.com/office/officeart/2005/8/layout/orgChart1"/>
    <dgm:cxn modelId="{D20D0DBB-37FA-44B9-B5EC-1D848BC2FEF6}" type="presParOf" srcId="{67AC7AFD-E438-4FF4-9F7C-43FCB08EC4D9}" destId="{A290366B-F0B3-4CE2-A594-E514E6DB7E9B}" srcOrd="1" destOrd="0" presId="urn:microsoft.com/office/officeart/2005/8/layout/orgChart1"/>
    <dgm:cxn modelId="{56C1F022-4D9D-4069-850B-F9A6452BF720}" type="presParOf" srcId="{692C539D-6AB6-42AF-9756-62E670F43CD0}" destId="{49C5B5E3-D99B-4EF0-83DA-34FA0A4BB2B5}" srcOrd="1" destOrd="0" presId="urn:microsoft.com/office/officeart/2005/8/layout/orgChart1"/>
    <dgm:cxn modelId="{375407CF-B8E1-4DFA-85C0-15EE0090FF9B}" type="presParOf" srcId="{692C539D-6AB6-42AF-9756-62E670F43CD0}" destId="{B471AE86-69DA-4E68-B9DC-A4434D70DBB2}" srcOrd="2" destOrd="0" presId="urn:microsoft.com/office/officeart/2005/8/layout/orgChart1"/>
    <dgm:cxn modelId="{7477E070-03E3-4B5C-B062-613AAC5843AA}" type="presParOf" srcId="{8E49EC6D-7717-4066-867A-880E9F319468}" destId="{F49B1AA3-2ADC-4D8D-BC5B-F36748711CD7}" srcOrd="2" destOrd="0" presId="urn:microsoft.com/office/officeart/2005/8/layout/orgChart1"/>
    <dgm:cxn modelId="{296A2C13-2FB0-4C83-948A-1859306357E0}" type="presParOf" srcId="{8E49EC6D-7717-4066-867A-880E9F319468}" destId="{312CFC60-2EC7-4CCA-A227-FEEAA14BB8ED}" srcOrd="3" destOrd="0" presId="urn:microsoft.com/office/officeart/2005/8/layout/orgChart1"/>
    <dgm:cxn modelId="{90ACCDEE-7609-48C5-A9EB-C80C203363FA}" type="presParOf" srcId="{312CFC60-2EC7-4CCA-A227-FEEAA14BB8ED}" destId="{A83C3394-5052-4CA3-BB10-BFB7A404867F}" srcOrd="0" destOrd="0" presId="urn:microsoft.com/office/officeart/2005/8/layout/orgChart1"/>
    <dgm:cxn modelId="{9F9CEAB5-E8BE-42AC-BB81-2C386747E95C}" type="presParOf" srcId="{A83C3394-5052-4CA3-BB10-BFB7A404867F}" destId="{416C2F9F-721C-49C4-B28A-710CEE9F0418}" srcOrd="0" destOrd="0" presId="urn:microsoft.com/office/officeart/2005/8/layout/orgChart1"/>
    <dgm:cxn modelId="{00545DE5-67D9-401B-AEE8-E328DE8D086A}" type="presParOf" srcId="{A83C3394-5052-4CA3-BB10-BFB7A404867F}" destId="{A98DBF37-E8DB-41C6-8955-11C89CADBDA5}" srcOrd="1" destOrd="0" presId="urn:microsoft.com/office/officeart/2005/8/layout/orgChart1"/>
    <dgm:cxn modelId="{2A9267C1-2B50-4DF4-A25E-58B30E7A7621}" type="presParOf" srcId="{312CFC60-2EC7-4CCA-A227-FEEAA14BB8ED}" destId="{866364CD-91EC-4D57-BFCD-20FBA194C50C}" srcOrd="1" destOrd="0" presId="urn:microsoft.com/office/officeart/2005/8/layout/orgChart1"/>
    <dgm:cxn modelId="{F84C182B-9BF7-41DE-A63C-66DEBFD45B40}" type="presParOf" srcId="{312CFC60-2EC7-4CCA-A227-FEEAA14BB8ED}" destId="{43E3935B-EB49-4661-97A8-91E93CF58E30}" srcOrd="2" destOrd="0" presId="urn:microsoft.com/office/officeart/2005/8/layout/orgChart1"/>
    <dgm:cxn modelId="{11004CCA-B509-4A91-A057-EBC715D70DD1}" type="presParOf" srcId="{8E49EC6D-7717-4066-867A-880E9F319468}" destId="{CA867DEC-54DA-428C-B51D-8B6760B891DC}" srcOrd="4" destOrd="0" presId="urn:microsoft.com/office/officeart/2005/8/layout/orgChart1"/>
    <dgm:cxn modelId="{4DC1B900-2171-4429-87F6-912631B0EED6}" type="presParOf" srcId="{8E49EC6D-7717-4066-867A-880E9F319468}" destId="{D0B6601E-09BA-446C-8837-D3793018E0A6}" srcOrd="5" destOrd="0" presId="urn:microsoft.com/office/officeart/2005/8/layout/orgChart1"/>
    <dgm:cxn modelId="{91D24D57-72F7-463F-A0E5-7FF270D46A41}" type="presParOf" srcId="{D0B6601E-09BA-446C-8837-D3793018E0A6}" destId="{0949CE8E-5CED-4B89-B7CD-2D113F0B578B}" srcOrd="0" destOrd="0" presId="urn:microsoft.com/office/officeart/2005/8/layout/orgChart1"/>
    <dgm:cxn modelId="{6A0D6618-14E4-4E73-B8F1-D59153454250}" type="presParOf" srcId="{0949CE8E-5CED-4B89-B7CD-2D113F0B578B}" destId="{BE4296D5-C0B1-404C-9B8F-850095E2725D}" srcOrd="0" destOrd="0" presId="urn:microsoft.com/office/officeart/2005/8/layout/orgChart1"/>
    <dgm:cxn modelId="{35844EEA-D69F-4345-B3F6-ABE0CC7C6ABC}" type="presParOf" srcId="{0949CE8E-5CED-4B89-B7CD-2D113F0B578B}" destId="{60387C8B-FBFA-46AD-AE9E-A253A90F446B}" srcOrd="1" destOrd="0" presId="urn:microsoft.com/office/officeart/2005/8/layout/orgChart1"/>
    <dgm:cxn modelId="{4F9326F1-F504-47FA-A636-64BEDD6CC8DE}" type="presParOf" srcId="{D0B6601E-09BA-446C-8837-D3793018E0A6}" destId="{DA9616A9-A129-4303-9C69-011C901B06B3}" srcOrd="1" destOrd="0" presId="urn:microsoft.com/office/officeart/2005/8/layout/orgChart1"/>
    <dgm:cxn modelId="{7DC84A4B-547A-4F60-91FA-A30F20FAF659}" type="presParOf" srcId="{D0B6601E-09BA-446C-8837-D3793018E0A6}" destId="{7632BBBC-9E6F-4208-8801-6A109BCAD9D6}" srcOrd="2" destOrd="0" presId="urn:microsoft.com/office/officeart/2005/8/layout/orgChart1"/>
    <dgm:cxn modelId="{D33EB452-13B4-46A9-8ECA-B74F05531407}" type="presParOf" srcId="{8E49EC6D-7717-4066-867A-880E9F319468}" destId="{0A1552C0-1D62-4D58-88A1-C4A50B05F1A0}" srcOrd="6" destOrd="0" presId="urn:microsoft.com/office/officeart/2005/8/layout/orgChart1"/>
    <dgm:cxn modelId="{578F89EA-89BB-4044-928D-64F8069B9F67}" type="presParOf" srcId="{8E49EC6D-7717-4066-867A-880E9F319468}" destId="{F0E5BCD5-B009-4CFA-B6AB-F3986269870E}" srcOrd="7" destOrd="0" presId="urn:microsoft.com/office/officeart/2005/8/layout/orgChart1"/>
    <dgm:cxn modelId="{211D8F93-5566-4D12-BDBB-86020EDB17B8}" type="presParOf" srcId="{F0E5BCD5-B009-4CFA-B6AB-F3986269870E}" destId="{C9A786E6-4DA4-491C-A07E-D73C606C5C06}" srcOrd="0" destOrd="0" presId="urn:microsoft.com/office/officeart/2005/8/layout/orgChart1"/>
    <dgm:cxn modelId="{6F7496C0-CD32-4563-A59E-6E5E2CA6654A}" type="presParOf" srcId="{C9A786E6-4DA4-491C-A07E-D73C606C5C06}" destId="{4B09C2EC-1738-4622-A57F-D61D5CB0FB2B}" srcOrd="0" destOrd="0" presId="urn:microsoft.com/office/officeart/2005/8/layout/orgChart1"/>
    <dgm:cxn modelId="{BC3A2DB1-CAFA-483F-8847-BB55B73D4187}" type="presParOf" srcId="{C9A786E6-4DA4-491C-A07E-D73C606C5C06}" destId="{131F1254-22E9-469B-AD69-5A13819EE195}" srcOrd="1" destOrd="0" presId="urn:microsoft.com/office/officeart/2005/8/layout/orgChart1"/>
    <dgm:cxn modelId="{92144298-9A67-4368-9B0E-B73469952D04}" type="presParOf" srcId="{F0E5BCD5-B009-4CFA-B6AB-F3986269870E}" destId="{479D8960-8BCD-44D6-893C-91FB90381EA8}" srcOrd="1" destOrd="0" presId="urn:microsoft.com/office/officeart/2005/8/layout/orgChart1"/>
    <dgm:cxn modelId="{D6D2E21A-A02B-46B1-8F48-303C9C940D38}" type="presParOf" srcId="{F0E5BCD5-B009-4CFA-B6AB-F3986269870E}" destId="{8CA70E48-F59F-4626-BDD0-CE02E95E3B3D}" srcOrd="2" destOrd="0" presId="urn:microsoft.com/office/officeart/2005/8/layout/orgChart1"/>
    <dgm:cxn modelId="{3EAB176F-4894-49E0-9EF6-D7457E635295}" type="presParOf" srcId="{A4E56090-4022-4508-B111-1AEDE531D078}" destId="{36EF2706-AC91-4C92-B3EA-5F8D4050C430}" srcOrd="2" destOrd="0" presId="urn:microsoft.com/office/officeart/2005/8/layout/orgChart1"/>
    <dgm:cxn modelId="{16239D64-6486-4426-B3F1-9D55E186E5CC}" type="presParOf" srcId="{E1FDF5F5-BB02-4C08-A4E8-48492143B7C6}" destId="{D41B2453-3D45-47AA-9F3B-E8C7E4E746B5}" srcOrd="2" destOrd="0" presId="urn:microsoft.com/office/officeart/2005/8/layout/orgChart1"/>
    <dgm:cxn modelId="{C3075B66-A6E3-4A7D-BD42-106D8A88EB8D}" type="presParOf" srcId="{E1FDF5F5-BB02-4C08-A4E8-48492143B7C6}" destId="{EA428EA7-A054-489B-81A5-28884D446240}" srcOrd="3" destOrd="0" presId="urn:microsoft.com/office/officeart/2005/8/layout/orgChart1"/>
    <dgm:cxn modelId="{84BF2663-2347-445C-BA2B-D97ABCF465A6}" type="presParOf" srcId="{EA428EA7-A054-489B-81A5-28884D446240}" destId="{EC69592E-AE9C-4132-AC3A-B79325FB96B1}" srcOrd="0" destOrd="0" presId="urn:microsoft.com/office/officeart/2005/8/layout/orgChart1"/>
    <dgm:cxn modelId="{F35A3EAF-39EC-4AC4-A05D-3F6A86379367}" type="presParOf" srcId="{EC69592E-AE9C-4132-AC3A-B79325FB96B1}" destId="{24C0807A-56F7-476E-B811-AE2B80ED3032}" srcOrd="0" destOrd="0" presId="urn:microsoft.com/office/officeart/2005/8/layout/orgChart1"/>
    <dgm:cxn modelId="{85574C17-33B4-432F-838F-3D6D369EA675}" type="presParOf" srcId="{EC69592E-AE9C-4132-AC3A-B79325FB96B1}" destId="{F9CEB6EB-F4E4-448F-BBD7-5614A88BA2A9}" srcOrd="1" destOrd="0" presId="urn:microsoft.com/office/officeart/2005/8/layout/orgChart1"/>
    <dgm:cxn modelId="{2703626A-7F16-486D-AA57-ABD851802507}" type="presParOf" srcId="{EA428EA7-A054-489B-81A5-28884D446240}" destId="{81D8BE75-6A49-441F-BD11-5D9B9C768297}" srcOrd="1" destOrd="0" presId="urn:microsoft.com/office/officeart/2005/8/layout/orgChart1"/>
    <dgm:cxn modelId="{48A4F863-88B1-4931-9D97-6A22455B7C53}" type="presParOf" srcId="{81D8BE75-6A49-441F-BD11-5D9B9C768297}" destId="{5A427376-7C4E-4763-B905-2F9724E3077D}" srcOrd="0" destOrd="0" presId="urn:microsoft.com/office/officeart/2005/8/layout/orgChart1"/>
    <dgm:cxn modelId="{8AE76F2B-457B-413E-96C5-FFA044343621}" type="presParOf" srcId="{81D8BE75-6A49-441F-BD11-5D9B9C768297}" destId="{CC190074-10CB-4772-ACD9-9AE6342740DD}" srcOrd="1" destOrd="0" presId="urn:microsoft.com/office/officeart/2005/8/layout/orgChart1"/>
    <dgm:cxn modelId="{7FDD4E29-95EC-4279-A7F2-78A8352B3226}" type="presParOf" srcId="{CC190074-10CB-4772-ACD9-9AE6342740DD}" destId="{91EDAFEE-9B86-4592-A8B4-8DBDCED9BBCF}" srcOrd="0" destOrd="0" presId="urn:microsoft.com/office/officeart/2005/8/layout/orgChart1"/>
    <dgm:cxn modelId="{0BF1036F-EA64-420D-AA3A-AF79AE87557E}" type="presParOf" srcId="{91EDAFEE-9B86-4592-A8B4-8DBDCED9BBCF}" destId="{BC8DF57F-5C1C-4FD7-B0BD-8FF005765C32}" srcOrd="0" destOrd="0" presId="urn:microsoft.com/office/officeart/2005/8/layout/orgChart1"/>
    <dgm:cxn modelId="{3711AB6B-B23E-45F6-A20B-12E20EF4FD04}" type="presParOf" srcId="{91EDAFEE-9B86-4592-A8B4-8DBDCED9BBCF}" destId="{F4765FF0-B309-4890-A8E1-41B049DBF7D1}" srcOrd="1" destOrd="0" presId="urn:microsoft.com/office/officeart/2005/8/layout/orgChart1"/>
    <dgm:cxn modelId="{06FFEDE8-8025-4A07-BA92-000ECAFB3364}" type="presParOf" srcId="{CC190074-10CB-4772-ACD9-9AE6342740DD}" destId="{BFFB8A54-D97B-4FD1-9456-C119EB37DB04}" srcOrd="1" destOrd="0" presId="urn:microsoft.com/office/officeart/2005/8/layout/orgChart1"/>
    <dgm:cxn modelId="{E816429B-65B1-43DB-A1AA-AFC059C4DABA}" type="presParOf" srcId="{CC190074-10CB-4772-ACD9-9AE6342740DD}" destId="{C8F8308D-8BB2-4939-AFB5-1CE035B74229}" srcOrd="2" destOrd="0" presId="urn:microsoft.com/office/officeart/2005/8/layout/orgChart1"/>
    <dgm:cxn modelId="{5725EBB3-7E25-41F7-A9AF-DEA984C0AED7}" type="presParOf" srcId="{81D8BE75-6A49-441F-BD11-5D9B9C768297}" destId="{295492E6-7C1A-462A-ACAB-20153A4F18D4}" srcOrd="2" destOrd="0" presId="urn:microsoft.com/office/officeart/2005/8/layout/orgChart1"/>
    <dgm:cxn modelId="{D15AB36E-1FEF-4EF5-962B-C3D9587FE79A}" type="presParOf" srcId="{81D8BE75-6A49-441F-BD11-5D9B9C768297}" destId="{5E45350E-DA14-4988-9920-0BF74448A685}" srcOrd="3" destOrd="0" presId="urn:microsoft.com/office/officeart/2005/8/layout/orgChart1"/>
    <dgm:cxn modelId="{3B9CA3AB-56E9-4701-B29B-1CA49E19EC0D}" type="presParOf" srcId="{5E45350E-DA14-4988-9920-0BF74448A685}" destId="{B3641E0F-7816-4A30-BFD9-90EE3D3BA129}" srcOrd="0" destOrd="0" presId="urn:microsoft.com/office/officeart/2005/8/layout/orgChart1"/>
    <dgm:cxn modelId="{1DD054A7-95BD-4D14-8419-C0B935A94803}" type="presParOf" srcId="{B3641E0F-7816-4A30-BFD9-90EE3D3BA129}" destId="{E64303E7-7771-4F68-8C24-3E6D7942A80C}" srcOrd="0" destOrd="0" presId="urn:microsoft.com/office/officeart/2005/8/layout/orgChart1"/>
    <dgm:cxn modelId="{FBE80B70-5C6E-4586-A7A0-5A2871784283}" type="presParOf" srcId="{B3641E0F-7816-4A30-BFD9-90EE3D3BA129}" destId="{D14F0D14-1D90-4C62-B209-1BA3EF17FDE8}" srcOrd="1" destOrd="0" presId="urn:microsoft.com/office/officeart/2005/8/layout/orgChart1"/>
    <dgm:cxn modelId="{20C0E39B-AFBA-4549-9A3C-DAD5C1519361}" type="presParOf" srcId="{5E45350E-DA14-4988-9920-0BF74448A685}" destId="{56B3681F-8A94-4F61-BF3A-BDCBFB9DACBF}" srcOrd="1" destOrd="0" presId="urn:microsoft.com/office/officeart/2005/8/layout/orgChart1"/>
    <dgm:cxn modelId="{931AEA9E-B058-4010-BAAE-3CA64F08F307}" type="presParOf" srcId="{5E45350E-DA14-4988-9920-0BF74448A685}" destId="{9A94DF4F-7E64-4F80-BA70-71AC5479F7A7}" srcOrd="2" destOrd="0" presId="urn:microsoft.com/office/officeart/2005/8/layout/orgChart1"/>
    <dgm:cxn modelId="{C32B6792-0B89-453C-B2FE-AEBFF5221370}" type="presParOf" srcId="{81D8BE75-6A49-441F-BD11-5D9B9C768297}" destId="{A3D5903D-7783-4DE2-8F87-DF7C0765BFBC}" srcOrd="4" destOrd="0" presId="urn:microsoft.com/office/officeart/2005/8/layout/orgChart1"/>
    <dgm:cxn modelId="{21A587BD-7FA9-4E21-A6B2-7F50D7348E4A}" type="presParOf" srcId="{81D8BE75-6A49-441F-BD11-5D9B9C768297}" destId="{2AAD3C5F-B89A-431F-8DD0-3F6D8E5FDBF2}" srcOrd="5" destOrd="0" presId="urn:microsoft.com/office/officeart/2005/8/layout/orgChart1"/>
    <dgm:cxn modelId="{E0B13899-600A-4672-BC30-D5DBE2438DE2}" type="presParOf" srcId="{2AAD3C5F-B89A-431F-8DD0-3F6D8E5FDBF2}" destId="{2DEF6483-9C51-4F66-9857-29ED7DA7B0DE}" srcOrd="0" destOrd="0" presId="urn:microsoft.com/office/officeart/2005/8/layout/orgChart1"/>
    <dgm:cxn modelId="{6E0DAE47-B630-4A9A-B6EB-C457CF6A377A}" type="presParOf" srcId="{2DEF6483-9C51-4F66-9857-29ED7DA7B0DE}" destId="{8660EDD4-9C28-4261-95BB-74F286F6F615}" srcOrd="0" destOrd="0" presId="urn:microsoft.com/office/officeart/2005/8/layout/orgChart1"/>
    <dgm:cxn modelId="{FE2F37FC-845B-4147-BA2C-0CBA0DB325B1}" type="presParOf" srcId="{2DEF6483-9C51-4F66-9857-29ED7DA7B0DE}" destId="{4BA97295-CE47-48BA-8CC4-E52A86AE5B96}" srcOrd="1" destOrd="0" presId="urn:microsoft.com/office/officeart/2005/8/layout/orgChart1"/>
    <dgm:cxn modelId="{DBEAA26A-77DF-4DA7-9F6A-10040D7A8B2C}" type="presParOf" srcId="{2AAD3C5F-B89A-431F-8DD0-3F6D8E5FDBF2}" destId="{9E0FA09F-14B7-437B-AE20-63B8B3531661}" srcOrd="1" destOrd="0" presId="urn:microsoft.com/office/officeart/2005/8/layout/orgChart1"/>
    <dgm:cxn modelId="{867DD264-2F4C-4DDE-B59C-7A20A985D187}" type="presParOf" srcId="{2AAD3C5F-B89A-431F-8DD0-3F6D8E5FDBF2}" destId="{79A95B0B-F7BB-454C-A795-4CC390B356F3}" srcOrd="2" destOrd="0" presId="urn:microsoft.com/office/officeart/2005/8/layout/orgChart1"/>
    <dgm:cxn modelId="{928D3F4F-2334-46AE-ABF2-7D04203ED51B}" type="presParOf" srcId="{EA428EA7-A054-489B-81A5-28884D446240}" destId="{958BB2C0-55D4-4096-AFCE-A82A4626E49D}" srcOrd="2" destOrd="0" presId="urn:microsoft.com/office/officeart/2005/8/layout/orgChart1"/>
    <dgm:cxn modelId="{7B466A52-4E16-43D3-8EEF-EBFBED907A03}" type="presParOf" srcId="{F715584B-0BAB-4594-8DAB-338A287D5441}" destId="{0F4F3032-8DDB-46C0-AC55-33F0948633A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D5903D-7783-4DE2-8F87-DF7C0765BFBC}">
      <dsp:nvSpPr>
        <dsp:cNvPr id="0" name=""/>
        <dsp:cNvSpPr/>
      </dsp:nvSpPr>
      <dsp:spPr>
        <a:xfrm>
          <a:off x="4770332" y="1662247"/>
          <a:ext cx="117068" cy="14672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67259"/>
              </a:lnTo>
              <a:lnTo>
                <a:pt x="117068" y="146725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5492E6-7C1A-462A-ACAB-20153A4F18D4}">
      <dsp:nvSpPr>
        <dsp:cNvPr id="0" name=""/>
        <dsp:cNvSpPr/>
      </dsp:nvSpPr>
      <dsp:spPr>
        <a:xfrm>
          <a:off x="4770332" y="1662247"/>
          <a:ext cx="117068" cy="9131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13135"/>
              </a:lnTo>
              <a:lnTo>
                <a:pt x="117068" y="91313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427376-7C4E-4763-B905-2F9724E3077D}">
      <dsp:nvSpPr>
        <dsp:cNvPr id="0" name=""/>
        <dsp:cNvSpPr/>
      </dsp:nvSpPr>
      <dsp:spPr>
        <a:xfrm>
          <a:off x="4770332" y="1662247"/>
          <a:ext cx="117068" cy="3590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9010"/>
              </a:lnTo>
              <a:lnTo>
                <a:pt x="117068" y="35901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1B2453-3D45-47AA-9F3B-E8C7E4E746B5}">
      <dsp:nvSpPr>
        <dsp:cNvPr id="0" name=""/>
        <dsp:cNvSpPr/>
      </dsp:nvSpPr>
      <dsp:spPr>
        <a:xfrm>
          <a:off x="4252436" y="1108122"/>
          <a:ext cx="91440" cy="35901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9010"/>
              </a:lnTo>
              <a:lnTo>
                <a:pt x="127668" y="35901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1552C0-1D62-4D58-88A1-C4A50B05F1A0}">
      <dsp:nvSpPr>
        <dsp:cNvPr id="0" name=""/>
        <dsp:cNvSpPr/>
      </dsp:nvSpPr>
      <dsp:spPr>
        <a:xfrm>
          <a:off x="3318681" y="1662247"/>
          <a:ext cx="117068" cy="20213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21384"/>
              </a:lnTo>
              <a:lnTo>
                <a:pt x="117068" y="202138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867DEC-54DA-428C-B51D-8B6760B891DC}">
      <dsp:nvSpPr>
        <dsp:cNvPr id="0" name=""/>
        <dsp:cNvSpPr/>
      </dsp:nvSpPr>
      <dsp:spPr>
        <a:xfrm>
          <a:off x="3318681" y="1662247"/>
          <a:ext cx="117068" cy="14672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67259"/>
              </a:lnTo>
              <a:lnTo>
                <a:pt x="117068" y="146725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9B1AA3-2ADC-4D8D-BC5B-F36748711CD7}">
      <dsp:nvSpPr>
        <dsp:cNvPr id="0" name=""/>
        <dsp:cNvSpPr/>
      </dsp:nvSpPr>
      <dsp:spPr>
        <a:xfrm>
          <a:off x="3318681" y="1662247"/>
          <a:ext cx="117068" cy="9131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13135"/>
              </a:lnTo>
              <a:lnTo>
                <a:pt x="117068" y="91313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B83160-B34D-42EA-870A-95BF4D0BB2D7}">
      <dsp:nvSpPr>
        <dsp:cNvPr id="0" name=""/>
        <dsp:cNvSpPr/>
      </dsp:nvSpPr>
      <dsp:spPr>
        <a:xfrm>
          <a:off x="3318681" y="1662247"/>
          <a:ext cx="117068" cy="3590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9010"/>
              </a:lnTo>
              <a:lnTo>
                <a:pt x="117068" y="35901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171965-FD2D-4F65-83A3-D1A8F98F6674}">
      <dsp:nvSpPr>
        <dsp:cNvPr id="0" name=""/>
        <dsp:cNvSpPr/>
      </dsp:nvSpPr>
      <dsp:spPr>
        <a:xfrm>
          <a:off x="3708910" y="1108122"/>
          <a:ext cx="589245" cy="359010"/>
        </a:xfrm>
        <a:custGeom>
          <a:avLst/>
          <a:gdLst/>
          <a:ahLst/>
          <a:cxnLst/>
          <a:rect l="0" t="0" r="0" b="0"/>
          <a:pathLst>
            <a:path>
              <a:moveTo>
                <a:pt x="589245" y="0"/>
              </a:moveTo>
              <a:lnTo>
                <a:pt x="589245" y="359010"/>
              </a:lnTo>
              <a:lnTo>
                <a:pt x="0" y="35901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EE4DEE-6FD5-4CD3-93FF-99BDD509A909}">
      <dsp:nvSpPr>
        <dsp:cNvPr id="0" name=""/>
        <dsp:cNvSpPr/>
      </dsp:nvSpPr>
      <dsp:spPr>
        <a:xfrm>
          <a:off x="4252100" y="471166"/>
          <a:ext cx="91440" cy="16658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84638"/>
              </a:lnTo>
              <a:lnTo>
                <a:pt x="46055" y="84638"/>
              </a:lnTo>
              <a:lnTo>
                <a:pt x="46055" y="1665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E1EC92-18DC-4E98-A6BB-782305318B1A}">
      <dsp:nvSpPr>
        <dsp:cNvPr id="0" name=""/>
        <dsp:cNvSpPr/>
      </dsp:nvSpPr>
      <dsp:spPr>
        <a:xfrm>
          <a:off x="3849326" y="0"/>
          <a:ext cx="896987" cy="47116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latin typeface="Trebuchet MS" panose="020B0603020202020204"/>
              <a:ea typeface="+mn-ea"/>
              <a:cs typeface="+mn-cs"/>
            </a:rPr>
            <a:t>Faculty Finance Manager</a:t>
          </a:r>
          <a:endParaRPr lang="en-US" sz="1000" kern="1200" dirty="0">
            <a:latin typeface="Trebuchet MS" panose="020B0603020202020204"/>
            <a:ea typeface="+mn-ea"/>
            <a:cs typeface="+mn-cs"/>
          </a:endParaRPr>
        </a:p>
      </dsp:txBody>
      <dsp:txXfrm>
        <a:off x="3849326" y="0"/>
        <a:ext cx="896987" cy="471166"/>
      </dsp:txXfrm>
    </dsp:sp>
    <dsp:sp modelId="{6ED04692-2C67-4E99-94B4-3DCB405A991A}">
      <dsp:nvSpPr>
        <dsp:cNvPr id="0" name=""/>
        <dsp:cNvSpPr/>
      </dsp:nvSpPr>
      <dsp:spPr>
        <a:xfrm>
          <a:off x="3849662" y="637752"/>
          <a:ext cx="896987" cy="47036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smtClean="0">
              <a:latin typeface="Trebuchet MS" panose="020B0603020202020204"/>
              <a:ea typeface="+mn-ea"/>
              <a:cs typeface="+mn-cs"/>
            </a:rPr>
            <a:t>Deputy Faculty Finance Manager</a:t>
          </a:r>
          <a:endParaRPr lang="en-US" sz="1000" kern="1200" dirty="0">
            <a:latin typeface="Trebuchet MS" panose="020B0603020202020204"/>
            <a:ea typeface="+mn-ea"/>
            <a:cs typeface="+mn-cs"/>
          </a:endParaRPr>
        </a:p>
      </dsp:txBody>
      <dsp:txXfrm>
        <a:off x="3849662" y="637752"/>
        <a:ext cx="896987" cy="470369"/>
      </dsp:txXfrm>
    </dsp:sp>
    <dsp:sp modelId="{E54E5B53-25C2-4B93-A84A-DB90FE83424F}">
      <dsp:nvSpPr>
        <dsp:cNvPr id="0" name=""/>
        <dsp:cNvSpPr/>
      </dsp:nvSpPr>
      <dsp:spPr>
        <a:xfrm>
          <a:off x="2928453" y="1272018"/>
          <a:ext cx="780457" cy="39022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smtClean="0">
              <a:latin typeface="Trebuchet MS" panose="020B0603020202020204"/>
              <a:ea typeface="+mn-ea"/>
              <a:cs typeface="+mn-cs"/>
            </a:rPr>
            <a:t>Faculty Accountant</a:t>
          </a:r>
          <a:endParaRPr lang="en-US" sz="1000" kern="1200" dirty="0">
            <a:latin typeface="Trebuchet MS" panose="020B0603020202020204"/>
            <a:ea typeface="+mn-ea"/>
            <a:cs typeface="+mn-cs"/>
          </a:endParaRPr>
        </a:p>
      </dsp:txBody>
      <dsp:txXfrm>
        <a:off x="2928453" y="1272018"/>
        <a:ext cx="780457" cy="390228"/>
      </dsp:txXfrm>
    </dsp:sp>
    <dsp:sp modelId="{69E83335-114E-4CB1-8A01-A9C3B7870180}">
      <dsp:nvSpPr>
        <dsp:cNvPr id="0" name=""/>
        <dsp:cNvSpPr/>
      </dsp:nvSpPr>
      <dsp:spPr>
        <a:xfrm>
          <a:off x="3435750" y="1826143"/>
          <a:ext cx="780457" cy="39022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smtClean="0">
              <a:latin typeface="Trebuchet MS" panose="020B0603020202020204"/>
              <a:ea typeface="+mn-ea"/>
              <a:cs typeface="+mn-cs"/>
            </a:rPr>
            <a:t>Project Officer</a:t>
          </a:r>
          <a:endParaRPr lang="en-US" sz="1000" kern="1200" dirty="0">
            <a:latin typeface="Trebuchet MS" panose="020B0603020202020204"/>
            <a:ea typeface="+mn-ea"/>
            <a:cs typeface="+mn-cs"/>
          </a:endParaRPr>
        </a:p>
      </dsp:txBody>
      <dsp:txXfrm>
        <a:off x="3435750" y="1826143"/>
        <a:ext cx="780457" cy="390228"/>
      </dsp:txXfrm>
    </dsp:sp>
    <dsp:sp modelId="{416C2F9F-721C-49C4-B28A-710CEE9F0418}">
      <dsp:nvSpPr>
        <dsp:cNvPr id="0" name=""/>
        <dsp:cNvSpPr/>
      </dsp:nvSpPr>
      <dsp:spPr>
        <a:xfrm>
          <a:off x="3435750" y="2380268"/>
          <a:ext cx="780457" cy="39022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smtClean="0">
              <a:latin typeface="Trebuchet MS" panose="020B0603020202020204"/>
              <a:ea typeface="+mn-ea"/>
              <a:cs typeface="+mn-cs"/>
            </a:rPr>
            <a:t>Finance Assistant</a:t>
          </a:r>
          <a:endParaRPr lang="en-US" sz="1000" kern="1200" dirty="0">
            <a:latin typeface="Trebuchet MS" panose="020B0603020202020204"/>
            <a:ea typeface="+mn-ea"/>
            <a:cs typeface="+mn-cs"/>
          </a:endParaRPr>
        </a:p>
      </dsp:txBody>
      <dsp:txXfrm>
        <a:off x="3435750" y="2380268"/>
        <a:ext cx="780457" cy="390228"/>
      </dsp:txXfrm>
    </dsp:sp>
    <dsp:sp modelId="{BE4296D5-C0B1-404C-9B8F-850095E2725D}">
      <dsp:nvSpPr>
        <dsp:cNvPr id="0" name=""/>
        <dsp:cNvSpPr/>
      </dsp:nvSpPr>
      <dsp:spPr>
        <a:xfrm>
          <a:off x="3435750" y="2934392"/>
          <a:ext cx="780457" cy="39022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smtClean="0">
              <a:latin typeface="Trebuchet MS" panose="020B0603020202020204"/>
              <a:ea typeface="+mn-ea"/>
              <a:cs typeface="+mn-cs"/>
            </a:rPr>
            <a:t>Finance Assistant</a:t>
          </a:r>
          <a:endParaRPr lang="en-US" sz="1000" kern="1200" dirty="0">
            <a:latin typeface="Trebuchet MS" panose="020B0603020202020204"/>
            <a:ea typeface="+mn-ea"/>
            <a:cs typeface="+mn-cs"/>
          </a:endParaRPr>
        </a:p>
      </dsp:txBody>
      <dsp:txXfrm>
        <a:off x="3435750" y="2934392"/>
        <a:ext cx="780457" cy="390228"/>
      </dsp:txXfrm>
    </dsp:sp>
    <dsp:sp modelId="{4B09C2EC-1738-4622-A57F-D61D5CB0FB2B}">
      <dsp:nvSpPr>
        <dsp:cNvPr id="0" name=""/>
        <dsp:cNvSpPr/>
      </dsp:nvSpPr>
      <dsp:spPr>
        <a:xfrm>
          <a:off x="3435750" y="3488517"/>
          <a:ext cx="780457" cy="39022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smtClean="0">
              <a:latin typeface="Trebuchet MS" panose="020B0603020202020204"/>
              <a:ea typeface="+mn-ea"/>
              <a:cs typeface="+mn-cs"/>
            </a:rPr>
            <a:t>Finance Assistant</a:t>
          </a:r>
          <a:endParaRPr lang="en-US" sz="1000" kern="1200" dirty="0">
            <a:latin typeface="Trebuchet MS" panose="020B0603020202020204"/>
            <a:ea typeface="+mn-ea"/>
            <a:cs typeface="+mn-cs"/>
          </a:endParaRPr>
        </a:p>
      </dsp:txBody>
      <dsp:txXfrm>
        <a:off x="3435750" y="3488517"/>
        <a:ext cx="780457" cy="390228"/>
      </dsp:txXfrm>
    </dsp:sp>
    <dsp:sp modelId="{24C0807A-56F7-476E-B811-AE2B80ED3032}">
      <dsp:nvSpPr>
        <dsp:cNvPr id="0" name=""/>
        <dsp:cNvSpPr/>
      </dsp:nvSpPr>
      <dsp:spPr>
        <a:xfrm>
          <a:off x="4380104" y="1272018"/>
          <a:ext cx="780457" cy="39022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smtClean="0">
              <a:latin typeface="Trebuchet MS" panose="020B0603020202020204"/>
              <a:ea typeface="+mn-ea"/>
              <a:cs typeface="+mn-cs"/>
            </a:rPr>
            <a:t>Faculty Accountant</a:t>
          </a:r>
          <a:endParaRPr lang="en-US" sz="1000" kern="1200" dirty="0">
            <a:latin typeface="Trebuchet MS" panose="020B0603020202020204"/>
            <a:ea typeface="+mn-ea"/>
            <a:cs typeface="+mn-cs"/>
          </a:endParaRPr>
        </a:p>
      </dsp:txBody>
      <dsp:txXfrm>
        <a:off x="4380104" y="1272018"/>
        <a:ext cx="780457" cy="390228"/>
      </dsp:txXfrm>
    </dsp:sp>
    <dsp:sp modelId="{BC8DF57F-5C1C-4FD7-B0BD-8FF005765C32}">
      <dsp:nvSpPr>
        <dsp:cNvPr id="0" name=""/>
        <dsp:cNvSpPr/>
      </dsp:nvSpPr>
      <dsp:spPr>
        <a:xfrm>
          <a:off x="4887401" y="1826143"/>
          <a:ext cx="780457" cy="39022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smtClean="0">
              <a:latin typeface="Trebuchet MS" panose="020B0603020202020204"/>
              <a:ea typeface="+mn-ea"/>
              <a:cs typeface="+mn-cs"/>
            </a:rPr>
            <a:t>Finance Officer</a:t>
          </a:r>
          <a:endParaRPr lang="en-US" sz="1000" kern="1200" dirty="0">
            <a:latin typeface="Trebuchet MS" panose="020B0603020202020204"/>
            <a:ea typeface="+mn-ea"/>
            <a:cs typeface="+mn-cs"/>
          </a:endParaRPr>
        </a:p>
      </dsp:txBody>
      <dsp:txXfrm>
        <a:off x="4887401" y="1826143"/>
        <a:ext cx="780457" cy="390228"/>
      </dsp:txXfrm>
    </dsp:sp>
    <dsp:sp modelId="{E64303E7-7771-4F68-8C24-3E6D7942A80C}">
      <dsp:nvSpPr>
        <dsp:cNvPr id="0" name=""/>
        <dsp:cNvSpPr/>
      </dsp:nvSpPr>
      <dsp:spPr>
        <a:xfrm>
          <a:off x="4887401" y="2380268"/>
          <a:ext cx="780457" cy="39022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smtClean="0">
              <a:latin typeface="Trebuchet MS" panose="020B0603020202020204"/>
              <a:ea typeface="+mn-ea"/>
              <a:cs typeface="+mn-cs"/>
            </a:rPr>
            <a:t>Finance Officer</a:t>
          </a:r>
          <a:endParaRPr lang="en-US" sz="1000" kern="1200" dirty="0">
            <a:latin typeface="Trebuchet MS" panose="020B0603020202020204"/>
            <a:ea typeface="+mn-ea"/>
            <a:cs typeface="+mn-cs"/>
          </a:endParaRPr>
        </a:p>
      </dsp:txBody>
      <dsp:txXfrm>
        <a:off x="4887401" y="2380268"/>
        <a:ext cx="780457" cy="390228"/>
      </dsp:txXfrm>
    </dsp:sp>
    <dsp:sp modelId="{8660EDD4-9C28-4261-95BB-74F286F6F615}">
      <dsp:nvSpPr>
        <dsp:cNvPr id="0" name=""/>
        <dsp:cNvSpPr/>
      </dsp:nvSpPr>
      <dsp:spPr>
        <a:xfrm>
          <a:off x="4887401" y="2934392"/>
          <a:ext cx="780457" cy="39022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smtClean="0">
              <a:latin typeface="Trebuchet MS" panose="020B0603020202020204"/>
              <a:ea typeface="+mn-ea"/>
              <a:cs typeface="+mn-cs"/>
            </a:rPr>
            <a:t>Finance Clerk</a:t>
          </a:r>
          <a:endParaRPr lang="en-US" sz="1000" kern="1200" dirty="0">
            <a:latin typeface="Trebuchet MS" panose="020B0603020202020204"/>
            <a:ea typeface="+mn-ea"/>
            <a:cs typeface="+mn-cs"/>
          </a:endParaRPr>
        </a:p>
      </dsp:txBody>
      <dsp:txXfrm>
        <a:off x="4887401" y="2934392"/>
        <a:ext cx="780457" cy="3902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wrap="square" lIns="91423" tIns="45711" rIns="91423" bIns="45711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23" tIns="45711" rIns="91423" bIns="4571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AB99DD1-FF3B-4141-A5DF-F4760FEF01C4}" type="datetimeFigureOut">
              <a:rPr lang="en-US" altLang="en-US"/>
              <a:pPr/>
              <a:t>9/28/2018</a:t>
            </a:fld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wrap="square" lIns="91423" tIns="45711" rIns="91423" bIns="45711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23" tIns="45711" rIns="91423" bIns="4571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0AC8113-2DA0-49FF-9E50-5FCC1D9FD80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815583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1" rIns="91423" bIns="45711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1" rIns="91423" bIns="4571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59350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1" rIns="91423" bIns="457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1" rIns="91423" bIns="45711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1" rIns="91423" bIns="4571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07FF9F4-65CB-4C38-8329-9086737619F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055546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 userDrawn="1"/>
        </p:nvSpPr>
        <p:spPr bwMode="ltGray">
          <a:xfrm>
            <a:off x="76200" y="76200"/>
            <a:ext cx="8991600" cy="6705600"/>
          </a:xfrm>
          <a:prstGeom prst="rect">
            <a:avLst/>
          </a:prstGeom>
          <a:solidFill>
            <a:srgbClr val="0066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en-US" altLang="en-US" sz="2400">
              <a:solidFill>
                <a:srgbClr val="8D010F"/>
              </a:solidFill>
              <a:latin typeface="Times"/>
            </a:endParaRPr>
          </a:p>
        </p:txBody>
      </p:sp>
      <p:pic>
        <p:nvPicPr>
          <p:cNvPr id="5" name="Picture 3" descr="LeedsUniWhite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1925" y="441325"/>
            <a:ext cx="2274888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Line 9"/>
          <p:cNvSpPr>
            <a:spLocks noChangeShapeType="1"/>
          </p:cNvSpPr>
          <p:nvPr/>
        </p:nvSpPr>
        <p:spPr bwMode="white">
          <a:xfrm>
            <a:off x="201613" y="1341438"/>
            <a:ext cx="8713787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ltGray">
          <a:xfrm>
            <a:off x="355600" y="420688"/>
            <a:ext cx="4876800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36000"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GB" sz="2800" smtClean="0">
                <a:solidFill>
                  <a:schemeClr val="bg1"/>
                </a:solidFill>
              </a:rPr>
              <a:t>School of Earth &amp; Environment</a:t>
            </a:r>
          </a:p>
          <a:p>
            <a:pPr>
              <a:defRPr/>
            </a:pPr>
            <a:r>
              <a:rPr lang="en-GB" sz="1400" smtClean="0">
                <a:solidFill>
                  <a:schemeClr val="bg1"/>
                </a:solidFill>
              </a:rPr>
              <a:t>FACULTY OF ENVIRONMENT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ctrTitle"/>
          </p:nvPr>
        </p:nvSpPr>
        <p:spPr bwMode="ltGray">
          <a:xfrm>
            <a:off x="349250" y="2565400"/>
            <a:ext cx="7772400" cy="5492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ubTitle" idx="1"/>
          </p:nvPr>
        </p:nvSpPr>
        <p:spPr bwMode="ltGray">
          <a:xfrm>
            <a:off x="352425" y="3990975"/>
            <a:ext cx="5394325" cy="519113"/>
          </a:xfrm>
        </p:spPr>
        <p:txBody>
          <a:bodyPr/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9278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927850"/>
            <a:ext cx="2895600" cy="476250"/>
          </a:xfrm>
        </p:spPr>
        <p:txBody>
          <a:bodyPr/>
          <a:lstStyle>
            <a:lvl1pPr>
              <a:defRPr smtClean="0">
                <a:latin typeface="Times"/>
              </a:defRPr>
            </a:lvl1pPr>
          </a:lstStyle>
          <a:p>
            <a:endParaRPr lang="en-US" altLang="en-US"/>
          </a:p>
        </p:txBody>
      </p:sp>
      <p:sp>
        <p:nvSpPr>
          <p:cNvPr id="10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9278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F070D09-A047-4B89-AD04-E7F84D515FB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97536869"/>
      </p:ext>
    </p:extLst>
  </p:cSld>
  <p:clrMapOvr>
    <a:masterClrMapping/>
  </p:clrMapOvr>
  <p:transition advClick="0" advTm="6000"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www.environment.leeds.ac.uk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691E6D-CEE7-4026-B666-D7A73FD90AE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6694846"/>
      </p:ext>
    </p:extLst>
  </p:cSld>
  <p:clrMapOvr>
    <a:masterClrMapping/>
  </p:clrMapOvr>
  <p:transition advClick="0" advTm="6000"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04000" y="274638"/>
            <a:ext cx="2082800" cy="5740400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5600" y="274638"/>
            <a:ext cx="6096000" cy="5740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www.environment.leeds.ac.uk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99D3CA-910C-4660-9D51-70C9BD1BE11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96775968"/>
      </p:ext>
    </p:extLst>
  </p:cSld>
  <p:clrMapOvr>
    <a:masterClrMapping/>
  </p:clrMapOvr>
  <p:transition advClick="0" advTm="6000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www.environment.leeds.ac.uk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FF39D0-E50E-42F6-9036-77AA50EAE9E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78429913"/>
      </p:ext>
    </p:extLst>
  </p:cSld>
  <p:clrMapOvr>
    <a:masterClrMapping/>
  </p:clrMapOvr>
  <p:transition advClick="0" advTm="6000"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www.environment.leeds.ac.uk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02DDAF-D0DB-453A-8F3E-90D7C3D7C0D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89516209"/>
      </p:ext>
    </p:extLst>
  </p:cSld>
  <p:clrMapOvr>
    <a:masterClrMapping/>
  </p:clrMapOvr>
  <p:transition advClick="0" advTm="6000"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5600" y="1665288"/>
            <a:ext cx="2032000" cy="4349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40000" y="1665288"/>
            <a:ext cx="2032000" cy="4349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www.environment.leeds.ac.uk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27F7B4-DDFB-4447-AA3A-47CC261C248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65001435"/>
      </p:ext>
    </p:extLst>
  </p:cSld>
  <p:clrMapOvr>
    <a:masterClrMapping/>
  </p:clrMapOvr>
  <p:transition advClick="0" advTm="6000"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www.environment.leeds.ac.uk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F432E2-5F4F-4208-A098-EB0DFBB5ACD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84781429"/>
      </p:ext>
    </p:extLst>
  </p:cSld>
  <p:clrMapOvr>
    <a:masterClrMapping/>
  </p:clrMapOvr>
  <p:transition advClick="0" advTm="6000"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www.environment.leeds.ac.uk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BBCB11-3BAA-4E04-8DD2-7FD5941E0ED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41237830"/>
      </p:ext>
    </p:extLst>
  </p:cSld>
  <p:clrMapOvr>
    <a:masterClrMapping/>
  </p:clrMapOvr>
  <p:transition advClick="0" advTm="6000"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www.environment.leeds.ac.uk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27D89D-9CF9-4EC7-97FC-1BBDF69FA67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95270509"/>
      </p:ext>
    </p:extLst>
  </p:cSld>
  <p:clrMapOvr>
    <a:masterClrMapping/>
  </p:clrMapOvr>
  <p:transition advClick="0" advTm="6000"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www.environment.leeds.ac.uk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4DBAC8-72BD-4640-9763-972A1B67F0C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00375797"/>
      </p:ext>
    </p:extLst>
  </p:cSld>
  <p:clrMapOvr>
    <a:masterClrMapping/>
  </p:clrMapOvr>
  <p:transition advClick="0" advTm="6000"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www.environment.leeds.ac.uk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6BA9C8-1A8F-4108-A4D4-4F14B58ADCF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72074127"/>
      </p:ext>
    </p:extLst>
  </p:cSld>
  <p:clrMapOvr>
    <a:masterClrMapping/>
  </p:clrMapOvr>
  <p:transition advClick="0" advTm="6000"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 userDrawn="1"/>
        </p:nvSpPr>
        <p:spPr bwMode="ltGray">
          <a:xfrm>
            <a:off x="76200" y="76200"/>
            <a:ext cx="8991600" cy="1258888"/>
          </a:xfrm>
          <a:prstGeom prst="rect">
            <a:avLst/>
          </a:prstGeom>
          <a:solidFill>
            <a:srgbClr val="00502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en-US" altLang="en-US" sz="2400">
              <a:solidFill>
                <a:srgbClr val="8D010F"/>
              </a:solidFill>
              <a:latin typeface="Times"/>
            </a:endParaRPr>
          </a:p>
        </p:txBody>
      </p:sp>
      <p:pic>
        <p:nvPicPr>
          <p:cNvPr id="1027" name="Picture 3" descr="LeedsUniWhite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1925" y="441325"/>
            <a:ext cx="2274888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5600" y="1665288"/>
            <a:ext cx="4216400" cy="434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9484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Times"/>
              </a:defRPr>
            </a:lvl1pPr>
          </a:lstStyle>
          <a:p>
            <a:endParaRPr lang="en-US" altLang="en-US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80063" y="6237288"/>
            <a:ext cx="332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/>
            </a:lvl1pPr>
          </a:lstStyle>
          <a:p>
            <a:pPr>
              <a:defRPr/>
            </a:pPr>
            <a:r>
              <a:rPr lang="en-GB"/>
              <a:t>www.environment.leeds.ac.uk</a:t>
            </a:r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9484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Times"/>
              </a:defRPr>
            </a:lvl1pPr>
          </a:lstStyle>
          <a:p>
            <a:fld id="{E40DC316-A971-4E5E-8292-C9FBD6B8D6FD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white">
          <a:xfrm>
            <a:off x="201613" y="1600200"/>
            <a:ext cx="8713787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Text Box 9"/>
          <p:cNvSpPr txBox="1">
            <a:spLocks noChangeArrowheads="1"/>
          </p:cNvSpPr>
          <p:nvPr userDrawn="1"/>
        </p:nvSpPr>
        <p:spPr bwMode="ltGray">
          <a:xfrm>
            <a:off x="355600" y="450850"/>
            <a:ext cx="487680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36000"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GB" sz="2800" smtClean="0">
                <a:solidFill>
                  <a:schemeClr val="bg1"/>
                </a:solidFill>
              </a:rPr>
              <a:t>Faculty Finance Office</a:t>
            </a:r>
          </a:p>
          <a:p>
            <a:pPr>
              <a:defRPr/>
            </a:pPr>
            <a:r>
              <a:rPr lang="en-GB" smtClean="0">
                <a:solidFill>
                  <a:schemeClr val="bg1"/>
                </a:solidFill>
              </a:rPr>
              <a:t>Faculty of Environment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6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transition advClick="0" advTm="6000">
    <p:random/>
  </p:transition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40000"/>
        </a:spcAft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271463" indent="-269875" algn="l" rtl="0" eaLnBrk="0" fontAlgn="base" hangingPunct="0">
        <a:spcBef>
          <a:spcPct val="0"/>
        </a:spcBef>
        <a:spcAft>
          <a:spcPct val="40000"/>
        </a:spcAft>
        <a:buChar char="•"/>
        <a:defRPr sz="2000">
          <a:solidFill>
            <a:schemeClr val="tx1"/>
          </a:solidFill>
          <a:latin typeface="+mn-lt"/>
        </a:defRPr>
      </a:lvl2pPr>
      <a:lvl3pPr marL="542925" indent="-269875" algn="l" rtl="0" eaLnBrk="0" fontAlgn="base" hangingPunct="0">
        <a:spcBef>
          <a:spcPct val="0"/>
        </a:spcBef>
        <a:spcAft>
          <a:spcPct val="40000"/>
        </a:spcAft>
        <a:buChar char="•"/>
        <a:defRPr sz="2000">
          <a:solidFill>
            <a:schemeClr val="tx1"/>
          </a:solidFill>
          <a:latin typeface="+mn-lt"/>
        </a:defRPr>
      </a:lvl3pPr>
      <a:lvl4pPr marL="809625" indent="-265113" algn="l" rtl="0" eaLnBrk="0" fontAlgn="base" hangingPunct="0">
        <a:spcBef>
          <a:spcPct val="0"/>
        </a:spcBef>
        <a:spcAft>
          <a:spcPct val="40000"/>
        </a:spcAft>
        <a:buChar char="•"/>
        <a:defRPr sz="2000">
          <a:solidFill>
            <a:schemeClr val="tx1"/>
          </a:solidFill>
          <a:latin typeface="+mn-lt"/>
        </a:defRPr>
      </a:lvl4pPr>
      <a:lvl5pPr marL="1081088" indent="-269875" algn="l" rtl="0" eaLnBrk="0" fontAlgn="base" hangingPunct="0">
        <a:spcBef>
          <a:spcPct val="0"/>
        </a:spcBef>
        <a:spcAft>
          <a:spcPct val="40000"/>
        </a:spcAft>
        <a:buChar char="•"/>
        <a:defRPr sz="2000">
          <a:solidFill>
            <a:schemeClr val="tx1"/>
          </a:solidFill>
          <a:latin typeface="+mn-lt"/>
        </a:defRPr>
      </a:lvl5pPr>
      <a:lvl6pPr marL="1538288" indent="-269875" algn="l" rtl="0" fontAlgn="base">
        <a:spcBef>
          <a:spcPct val="0"/>
        </a:spcBef>
        <a:spcAft>
          <a:spcPct val="40000"/>
        </a:spcAft>
        <a:buChar char="•"/>
        <a:defRPr sz="2000">
          <a:solidFill>
            <a:schemeClr val="tx1"/>
          </a:solidFill>
          <a:latin typeface="+mn-lt"/>
        </a:defRPr>
      </a:lvl6pPr>
      <a:lvl7pPr marL="1995488" indent="-269875" algn="l" rtl="0" fontAlgn="base">
        <a:spcBef>
          <a:spcPct val="0"/>
        </a:spcBef>
        <a:spcAft>
          <a:spcPct val="40000"/>
        </a:spcAft>
        <a:buChar char="•"/>
        <a:defRPr sz="2000">
          <a:solidFill>
            <a:schemeClr val="tx1"/>
          </a:solidFill>
          <a:latin typeface="+mn-lt"/>
        </a:defRPr>
      </a:lvl7pPr>
      <a:lvl8pPr marL="2452688" indent="-269875" algn="l" rtl="0" fontAlgn="base">
        <a:spcBef>
          <a:spcPct val="0"/>
        </a:spcBef>
        <a:spcAft>
          <a:spcPct val="40000"/>
        </a:spcAft>
        <a:buChar char="•"/>
        <a:defRPr sz="2000">
          <a:solidFill>
            <a:schemeClr val="tx1"/>
          </a:solidFill>
          <a:latin typeface="+mn-lt"/>
        </a:defRPr>
      </a:lvl8pPr>
      <a:lvl9pPr marL="2909888" indent="-269875" algn="l" rtl="0" fontAlgn="base">
        <a:spcBef>
          <a:spcPct val="0"/>
        </a:spcBef>
        <a:spcAft>
          <a:spcPct val="4000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eeds.ac.uk/finance/policies/expenses/travel/advances.htm" TargetMode="External"/><Relationship Id="rId2" Type="http://schemas.openxmlformats.org/officeDocument/2006/relationships/hyperlink" Target="http://www.leeds.ac.uk/finance/policies/expenses/travel/expense_rates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leeds.ac.uk/finance/policies/expenses/travel/principles.ht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foe-finance@leeds.ac.uk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ontent Placeholder 2"/>
          <p:cNvSpPr>
            <a:spLocks noGrp="1"/>
          </p:cNvSpPr>
          <p:nvPr>
            <p:ph idx="1"/>
          </p:nvPr>
        </p:nvSpPr>
        <p:spPr>
          <a:xfrm>
            <a:off x="899592" y="1700808"/>
            <a:ext cx="7383462" cy="4378325"/>
          </a:xfrm>
        </p:spPr>
        <p:txBody>
          <a:bodyPr/>
          <a:lstStyle/>
          <a:p>
            <a:pPr marL="0" indent="0" algn="ctr" eaLnBrk="1" hangingPunct="1"/>
            <a:endParaRPr lang="en-GB" altLang="en-US" sz="1800" dirty="0" smtClean="0"/>
          </a:p>
          <a:p>
            <a:pPr marL="0" indent="0" algn="ctr" eaLnBrk="1" hangingPunct="1"/>
            <a:endParaRPr lang="en-GB" altLang="en-US" sz="1800" dirty="0" smtClean="0"/>
          </a:p>
          <a:p>
            <a:pPr marL="0" indent="0" algn="ctr" eaLnBrk="1" hangingPunct="1"/>
            <a:endParaRPr lang="en-GB" altLang="en-US" sz="1800" dirty="0"/>
          </a:p>
          <a:p>
            <a:pPr marL="0" indent="0" algn="ctr" eaLnBrk="1" hangingPunct="1"/>
            <a:r>
              <a:rPr lang="en-GB" altLang="en-US" sz="4000" dirty="0" smtClean="0"/>
              <a:t>FACULTY FINANCE OFFICE (FFO)</a:t>
            </a:r>
          </a:p>
          <a:p>
            <a:pPr marL="0" indent="0" algn="ctr" eaLnBrk="1" hangingPunct="1"/>
            <a:endParaRPr lang="en-GB" altLang="en-US" sz="2800" dirty="0" smtClean="0"/>
          </a:p>
          <a:p>
            <a:pPr marL="0" indent="0" algn="ctr" eaLnBrk="1" hangingPunct="1"/>
            <a:endParaRPr lang="en-GB" altLang="en-US" sz="3200" dirty="0" smtClean="0"/>
          </a:p>
          <a:p>
            <a:pPr marL="0" indent="0" algn="ctr" eaLnBrk="1" hangingPunct="1"/>
            <a:endParaRPr lang="en-GB" altLang="en-US" sz="4000" dirty="0"/>
          </a:p>
        </p:txBody>
      </p:sp>
      <p:sp>
        <p:nvSpPr>
          <p:cNvPr id="3075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 altLang="en-US" smtClean="0"/>
              <a:t>www.environment.leeds.ac.uk</a:t>
            </a:r>
          </a:p>
          <a:p>
            <a:endParaRPr lang="en-GB" alt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581608"/>
            <a:ext cx="8229600" cy="936104"/>
          </a:xfrm>
        </p:spPr>
        <p:txBody>
          <a:bodyPr/>
          <a:lstStyle/>
          <a:p>
            <a:pPr algn="ctr"/>
            <a:r>
              <a:rPr lang="en-GB" sz="4800" dirty="0" smtClean="0">
                <a:solidFill>
                  <a:schemeClr val="tx1"/>
                </a:solidFill>
              </a:rPr>
              <a:t>Expense Claims</a:t>
            </a:r>
            <a:endParaRPr lang="en-GB" sz="48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2564904"/>
            <a:ext cx="7941568" cy="345638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Must include original receipts.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1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Must be submitted within 6 weeks of the trip end date.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1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Must comply the University Financial Regulations.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1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Must be authorised by your Supervisor.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www.environment.leeds.ac.uk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674800"/>
      </p:ext>
    </p:extLst>
  </p:cSld>
  <p:clrMapOvr>
    <a:masterClrMapping/>
  </p:clrMapOvr>
  <p:transition advClick="0" advTm="6000">
    <p:rand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581608"/>
            <a:ext cx="8229600" cy="936104"/>
          </a:xfrm>
        </p:spPr>
        <p:txBody>
          <a:bodyPr/>
          <a:lstStyle/>
          <a:p>
            <a:pPr algn="ctr"/>
            <a:r>
              <a:rPr lang="en-GB" sz="4800" dirty="0" smtClean="0">
                <a:solidFill>
                  <a:schemeClr val="tx1"/>
                </a:solidFill>
              </a:rPr>
              <a:t>Expense Claims Payment</a:t>
            </a:r>
            <a:endParaRPr lang="en-GB" sz="48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2564904"/>
            <a:ext cx="7941568" cy="374441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Payments are made on a Friday into your bank account.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1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Claims that reach Finance by 5pm on a Tuesday will be paid the following Friday.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 smtClean="0"/>
          </a:p>
          <a:p>
            <a:pPr>
              <a:buFont typeface="Arial" panose="020B0604020202020204" pitchFamily="34" charset="0"/>
              <a:buChar char="•"/>
            </a:pPr>
            <a:endParaRPr lang="en-GB" sz="1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Contact Finance if you haven’t received a payment.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 smtClean="0"/>
          </a:p>
          <a:p>
            <a:pPr>
              <a:buFont typeface="Arial" panose="020B0604020202020204" pitchFamily="34" charset="0"/>
              <a:buChar char="•"/>
            </a:pPr>
            <a:endParaRPr lang="en-GB" sz="16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www.environment.leeds.ac.uk</a:t>
            </a:r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4088" y="3897569"/>
            <a:ext cx="1225402" cy="1079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643586"/>
      </p:ext>
    </p:extLst>
  </p:cSld>
  <p:clrMapOvr>
    <a:masterClrMapping/>
  </p:clrMapOvr>
  <p:transition advClick="0" advTm="6000">
    <p:rand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581608"/>
            <a:ext cx="8229600" cy="936104"/>
          </a:xfrm>
        </p:spPr>
        <p:txBody>
          <a:bodyPr/>
          <a:lstStyle/>
          <a:p>
            <a:pPr algn="ctr"/>
            <a:r>
              <a:rPr lang="en-GB" sz="3600" dirty="0" smtClean="0">
                <a:solidFill>
                  <a:schemeClr val="tx1"/>
                </a:solidFill>
              </a:rPr>
              <a:t>Useful Links</a:t>
            </a:r>
            <a:endParaRPr lang="en-GB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2780928"/>
            <a:ext cx="7941568" cy="2376264"/>
          </a:xfrm>
        </p:spPr>
        <p:txBody>
          <a:bodyPr/>
          <a:lstStyle/>
          <a:p>
            <a:pPr marL="0" indent="0" algn="ctr"/>
            <a:r>
              <a:rPr lang="en-GB" sz="1800" u="sng" dirty="0">
                <a:hlinkClick r:id="rId2"/>
              </a:rPr>
              <a:t>http</a:t>
            </a:r>
            <a:r>
              <a:rPr lang="en-GB" sz="1800" u="sng" dirty="0" smtClean="0">
                <a:hlinkClick r:id="rId2"/>
              </a:rPr>
              <a:t>://www.leeds.ac.uk/finance/policies/expenses/travel/expense_rates.htm</a:t>
            </a:r>
            <a:r>
              <a:rPr lang="en-GB" sz="1800" dirty="0" smtClean="0"/>
              <a:t> </a:t>
            </a:r>
          </a:p>
          <a:p>
            <a:pPr marL="0" indent="0" algn="ctr"/>
            <a:endParaRPr lang="en-GB" sz="1800" dirty="0" smtClean="0"/>
          </a:p>
          <a:p>
            <a:pPr marL="0" indent="0" algn="ctr"/>
            <a:r>
              <a:rPr lang="en-GB" sz="1800" u="sng" dirty="0">
                <a:hlinkClick r:id="rId3"/>
              </a:rPr>
              <a:t>http://www.leeds.ac.uk/finance/policies/expenses/travel/advances.htm</a:t>
            </a:r>
            <a:r>
              <a:rPr lang="en-GB" sz="1800" dirty="0"/>
              <a:t> </a:t>
            </a:r>
            <a:endParaRPr lang="en-GB" sz="1800" dirty="0" smtClean="0"/>
          </a:p>
          <a:p>
            <a:pPr marL="0" indent="0" algn="ctr"/>
            <a:endParaRPr lang="en-GB" sz="1800" dirty="0" smtClean="0"/>
          </a:p>
          <a:p>
            <a:pPr marL="0" indent="0" algn="ctr"/>
            <a:r>
              <a:rPr lang="en-GB" sz="1800" u="sng" dirty="0">
                <a:hlinkClick r:id="rId4"/>
              </a:rPr>
              <a:t>http://www.leeds.ac.uk/finance/policies/expenses/travel/principles.htm</a:t>
            </a:r>
            <a:r>
              <a:rPr lang="en-GB" sz="1800" dirty="0"/>
              <a:t> </a:t>
            </a:r>
            <a:endParaRPr lang="en-GB" sz="1800" dirty="0" smtClean="0"/>
          </a:p>
          <a:p>
            <a:pPr marL="0" indent="0"/>
            <a:endParaRPr lang="en-GB" sz="16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www.environment.leeds.ac.uk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8309769"/>
      </p:ext>
    </p:extLst>
  </p:cSld>
  <p:clrMapOvr>
    <a:masterClrMapping/>
  </p:clrMapOvr>
  <p:transition advClick="0" advTm="6000"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www.environment.leeds.ac.uk</a:t>
            </a:r>
            <a:endParaRPr lang="en-GB"/>
          </a:p>
        </p:txBody>
      </p:sp>
      <p:graphicFrame>
        <p:nvGraphicFramePr>
          <p:cNvPr id="3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2748700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75762702"/>
      </p:ext>
    </p:extLst>
  </p:cSld>
  <p:clrMapOvr>
    <a:masterClrMapping/>
  </p:clrMapOvr>
  <p:transition advClick="0" advTm="6000">
    <p:rand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068960"/>
            <a:ext cx="7772400" cy="252028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lvl="0" algn="ctr" defTabSz="457200" eaLnBrk="1" fontAlgn="auto" hangingPunct="1"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</a:pPr>
            <a:r>
              <a:rPr lang="en-GB" sz="1800" b="0" kern="1200" cap="none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/>
            </a:r>
            <a:br>
              <a:rPr lang="en-GB" sz="1800" b="0" kern="1200" cap="none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</a:br>
            <a:r>
              <a:rPr lang="en-GB" sz="1800" b="0" kern="1200" cap="none" dirty="0" smtClean="0">
                <a:solidFill>
                  <a:schemeClr val="tx1"/>
                </a:solidFill>
              </a:rPr>
              <a:t>Finance </a:t>
            </a:r>
            <a:r>
              <a:rPr lang="en-GB" sz="1800" b="0" kern="1200" cap="none" dirty="0">
                <a:solidFill>
                  <a:schemeClr val="tx1"/>
                </a:solidFill>
              </a:rPr>
              <a:t>Email Address :- </a:t>
            </a:r>
            <a:r>
              <a:rPr lang="en-GB" sz="1800" b="0" kern="1200" cap="none" dirty="0" smtClean="0">
                <a:solidFill>
                  <a:schemeClr val="tx1"/>
                </a:solidFill>
                <a:hlinkClick r:id="rId2"/>
              </a:rPr>
              <a:t>foe-finance@leeds.ac.uk</a:t>
            </a:r>
            <a:r>
              <a:rPr lang="en-GB" sz="1800" b="0" kern="1200" cap="none" dirty="0" smtClean="0">
                <a:solidFill>
                  <a:schemeClr val="tx1"/>
                </a:solidFill>
              </a:rPr>
              <a:t/>
            </a:r>
            <a:br>
              <a:rPr lang="en-GB" sz="1800" b="0" kern="1200" cap="none" dirty="0" smtClean="0">
                <a:solidFill>
                  <a:schemeClr val="tx1"/>
                </a:solidFill>
              </a:rPr>
            </a:br>
            <a:r>
              <a:rPr lang="en-GB" sz="1800" b="0" kern="1200" cap="none" dirty="0">
                <a:solidFill>
                  <a:schemeClr val="tx1"/>
                </a:solidFill>
              </a:rPr>
              <a:t/>
            </a:r>
            <a:br>
              <a:rPr lang="en-GB" sz="1800" b="0" kern="1200" cap="none" dirty="0">
                <a:solidFill>
                  <a:schemeClr val="tx1"/>
                </a:solidFill>
              </a:rPr>
            </a:br>
            <a:r>
              <a:rPr lang="en-GB" sz="1800" b="0" kern="1200" cap="none" dirty="0" smtClean="0">
                <a:solidFill>
                  <a:schemeClr val="tx1"/>
                </a:solidFill>
              </a:rPr>
              <a:t>Internal </a:t>
            </a:r>
            <a:r>
              <a:rPr lang="en-GB" sz="1800" b="0" kern="1200" cap="none" dirty="0">
                <a:solidFill>
                  <a:schemeClr val="tx1"/>
                </a:solidFill>
              </a:rPr>
              <a:t>extension </a:t>
            </a:r>
            <a:r>
              <a:rPr lang="en-GB" sz="1800" b="0" kern="1200" cap="none" dirty="0" smtClean="0">
                <a:solidFill>
                  <a:schemeClr val="tx1"/>
                </a:solidFill>
              </a:rPr>
              <a:t>numbers </a:t>
            </a:r>
            <a:r>
              <a:rPr lang="en-GB" sz="1800" b="0" kern="1200" cap="none" dirty="0">
                <a:solidFill>
                  <a:schemeClr val="tx1"/>
                </a:solidFill>
              </a:rPr>
              <a:t>36760, 36798 and 39075. </a:t>
            </a:r>
            <a:br>
              <a:rPr lang="en-GB" sz="1800" b="0" kern="1200" cap="none" dirty="0">
                <a:solidFill>
                  <a:schemeClr val="tx1"/>
                </a:solidFill>
              </a:rPr>
            </a:br>
            <a:r>
              <a:rPr lang="en-GB" sz="1800" b="0" kern="1200" cap="none" dirty="0">
                <a:solidFill>
                  <a:schemeClr val="tx1"/>
                </a:solidFill>
              </a:rPr>
              <a:t/>
            </a:r>
            <a:br>
              <a:rPr lang="en-GB" sz="1800" b="0" kern="1200" cap="none" dirty="0">
                <a:solidFill>
                  <a:schemeClr val="tx1"/>
                </a:solidFill>
              </a:rPr>
            </a:br>
            <a:r>
              <a:rPr lang="en-GB" sz="1800" b="0" kern="1200" cap="none" dirty="0">
                <a:solidFill>
                  <a:schemeClr val="tx1"/>
                </a:solidFill>
              </a:rPr>
              <a:t>External 0113 34 followed by one of the above extensions</a:t>
            </a:r>
            <a:r>
              <a:rPr lang="en-GB" sz="1800" b="0" kern="1200" cap="none" dirty="0" smtClean="0">
                <a:solidFill>
                  <a:schemeClr val="tx1"/>
                </a:solidFill>
              </a:rPr>
              <a:t>.</a:t>
            </a:r>
            <a:br>
              <a:rPr lang="en-GB" sz="1800" b="0" kern="1200" cap="none" dirty="0" smtClean="0">
                <a:solidFill>
                  <a:schemeClr val="tx1"/>
                </a:solidFill>
              </a:rPr>
            </a:br>
            <a:r>
              <a:rPr lang="en-GB" sz="1800" b="0" kern="1200" cap="none" dirty="0">
                <a:solidFill>
                  <a:schemeClr val="tx1"/>
                </a:solidFill>
              </a:rPr>
              <a:t/>
            </a:r>
            <a:br>
              <a:rPr lang="en-GB" sz="1800" b="0" kern="1200" cap="none" dirty="0">
                <a:solidFill>
                  <a:schemeClr val="tx1"/>
                </a:solidFill>
              </a:rPr>
            </a:br>
            <a:r>
              <a:rPr lang="en-GB" sz="1800" b="0" kern="1200" cap="none" dirty="0" smtClean="0">
                <a:solidFill>
                  <a:schemeClr val="tx1"/>
                </a:solidFill>
              </a:rPr>
              <a:t>The University of Leeds, Level 9, Room 9.13, Priestley Building, </a:t>
            </a:r>
            <a:br>
              <a:rPr lang="en-GB" sz="1800" b="0" kern="1200" cap="none" dirty="0" smtClean="0">
                <a:solidFill>
                  <a:schemeClr val="tx1"/>
                </a:solidFill>
              </a:rPr>
            </a:br>
            <a:r>
              <a:rPr lang="en-GB" sz="1800" b="0" kern="1200" cap="none" dirty="0" smtClean="0">
                <a:solidFill>
                  <a:schemeClr val="tx1"/>
                </a:solidFill>
              </a:rPr>
              <a:t>Leeds, LS2 9JT</a:t>
            </a:r>
            <a:endParaRPr lang="en-GB" sz="1800" b="0" kern="1200" cap="none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412777"/>
            <a:ext cx="7772400" cy="1152127"/>
          </a:xfrm>
        </p:spPr>
        <p:txBody>
          <a:bodyPr/>
          <a:lstStyle/>
          <a:p>
            <a:pPr algn="ctr"/>
            <a:r>
              <a:rPr lang="en-GB" sz="4800" dirty="0"/>
              <a:t>Contact Details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www.environment.leeds.ac.uk</a:t>
            </a:r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3697401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714234"/>
      </p:ext>
    </p:extLst>
  </p:cSld>
  <p:clrMapOvr>
    <a:masterClrMapping/>
  </p:clrMapOvr>
  <p:transition advClick="0" advTm="6000"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581608"/>
            <a:ext cx="8229600" cy="936104"/>
          </a:xfrm>
        </p:spPr>
        <p:txBody>
          <a:bodyPr/>
          <a:lstStyle/>
          <a:p>
            <a:pPr algn="ctr"/>
            <a:r>
              <a:rPr lang="en-GB" sz="4800" dirty="0" smtClean="0">
                <a:solidFill>
                  <a:schemeClr val="tx1"/>
                </a:solidFill>
              </a:rPr>
              <a:t>What we do for you</a:t>
            </a:r>
            <a:endParaRPr lang="en-GB" sz="48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2517712"/>
            <a:ext cx="6840760" cy="379160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Set-up your Research Training Support Grant (RTSG) Account.</a:t>
            </a:r>
          </a:p>
          <a:p>
            <a:pPr marL="0" indent="0"/>
            <a:endParaRPr lang="en-GB" sz="1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Process your Expenses Claims.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1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Invoice Case Partners.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1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Sign off your Stipend/Maintenance </a:t>
            </a:r>
            <a:r>
              <a:rPr lang="en-GB" dirty="0" smtClean="0"/>
              <a:t>Forms </a:t>
            </a:r>
            <a:r>
              <a:rPr lang="en-GB" dirty="0" smtClean="0"/>
              <a:t>and monitor payments.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www.environment.leeds.ac.uk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4952799"/>
      </p:ext>
    </p:extLst>
  </p:cSld>
  <p:clrMapOvr>
    <a:masterClrMapping/>
  </p:clrMapOvr>
  <p:transition advClick="0" advTm="6000">
    <p:rand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581608"/>
            <a:ext cx="8229600" cy="936104"/>
          </a:xfrm>
        </p:spPr>
        <p:txBody>
          <a:bodyPr/>
          <a:lstStyle/>
          <a:p>
            <a:pPr algn="ctr"/>
            <a:r>
              <a:rPr lang="en-GB" sz="4800" dirty="0" smtClean="0">
                <a:solidFill>
                  <a:schemeClr val="tx1"/>
                </a:solidFill>
              </a:rPr>
              <a:t>Funding Form</a:t>
            </a:r>
            <a:endParaRPr lang="en-GB" sz="48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936" y="3004401"/>
            <a:ext cx="7344816" cy="371957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altLang="en-US" dirty="0" smtClean="0"/>
              <a:t>Student Funding Proforma contains your budget. </a:t>
            </a:r>
          </a:p>
          <a:p>
            <a:pPr>
              <a:buFont typeface="Arial" panose="020B0604020202020204" pitchFamily="34" charset="0"/>
              <a:buChar char="•"/>
            </a:pPr>
            <a:endParaRPr lang="en-GB" altLang="en-US" sz="1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 smtClean="0"/>
              <a:t>It is completed in collaboration with your supervisor.</a:t>
            </a:r>
          </a:p>
          <a:p>
            <a:pPr>
              <a:buFont typeface="Arial" panose="020B0604020202020204" pitchFamily="34" charset="0"/>
              <a:buChar char="•"/>
            </a:pPr>
            <a:endParaRPr lang="en-GB" altLang="en-US" sz="1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Finance receive the form once it has been check off by the PGR Team.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www.environment.leeds.ac.uk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5444979"/>
      </p:ext>
    </p:extLst>
  </p:cSld>
  <p:clrMapOvr>
    <a:masterClrMapping/>
  </p:clrMapOvr>
  <p:transition advClick="0" advTm="6000"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581608"/>
            <a:ext cx="8229600" cy="936104"/>
          </a:xfrm>
        </p:spPr>
        <p:txBody>
          <a:bodyPr/>
          <a:lstStyle/>
          <a:p>
            <a:pPr algn="ctr"/>
            <a:r>
              <a:rPr lang="en-GB" sz="4800" dirty="0" smtClean="0">
                <a:solidFill>
                  <a:schemeClr val="tx1"/>
                </a:solidFill>
              </a:rPr>
              <a:t>Funding Form</a:t>
            </a:r>
            <a:endParaRPr lang="en-GB" sz="48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2780929"/>
            <a:ext cx="6840760" cy="208823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Your RTSG Account will be set-up using the </a:t>
            </a:r>
            <a:r>
              <a:rPr lang="en-GB" dirty="0" smtClean="0"/>
              <a:t>figure agreed, which will be your budget.</a:t>
            </a:r>
            <a:endParaRPr lang="en-GB" dirty="0" smtClean="0"/>
          </a:p>
          <a:p>
            <a:pPr>
              <a:buFont typeface="Arial" panose="020B0604020202020204" pitchFamily="34" charset="0"/>
              <a:buChar char="•"/>
            </a:pPr>
            <a:endParaRPr lang="en-GB" sz="1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Your RTSG Account is an 8 digit number. For Example – 12345678.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www.environment.leeds.ac.uk</a:t>
            </a:r>
            <a:endParaRPr lang="en-GB"/>
          </a:p>
        </p:txBody>
      </p:sp>
      <p:pic>
        <p:nvPicPr>
          <p:cNvPr id="5" name="Picture 4" descr="&lt;strong&gt;Pound&lt;/strong&gt; sterling currency &lt;strong&gt;sign&lt;/strong&gt; £ (&lt;strong&gt;pound&lt;/strong&gt; &lt;strong&gt;symbol&lt;/strong&gt; on your keyboard)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939767">
            <a:off x="7582135" y="1562593"/>
            <a:ext cx="1171551" cy="151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7921640"/>
      </p:ext>
    </p:extLst>
  </p:cSld>
  <p:clrMapOvr>
    <a:masterClrMapping/>
  </p:clrMapOvr>
  <p:transition advClick="0" advTm="6000">
    <p:rand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439815"/>
            <a:ext cx="8229600" cy="695264"/>
          </a:xfrm>
        </p:spPr>
        <p:txBody>
          <a:bodyPr/>
          <a:lstStyle/>
          <a:p>
            <a:pPr algn="ctr"/>
            <a:r>
              <a:rPr lang="en-GB" sz="4800" dirty="0" smtClean="0">
                <a:solidFill>
                  <a:schemeClr val="tx1"/>
                </a:solidFill>
              </a:rPr>
              <a:t>RTSG</a:t>
            </a:r>
            <a:endParaRPr lang="en-GB" sz="48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2564904"/>
            <a:ext cx="6840760" cy="352124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altLang="en-US" dirty="0" smtClean="0"/>
              <a:t>PhD Students in the Faculty of Environment currently receive a RTSG during their studies.</a:t>
            </a:r>
          </a:p>
          <a:p>
            <a:pPr>
              <a:buFont typeface="Arial" panose="020B0604020202020204" pitchFamily="34" charset="0"/>
              <a:buChar char="•"/>
            </a:pPr>
            <a:endParaRPr lang="en-GB" altLang="en-US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 smtClean="0"/>
              <a:t>Amounts received will vary depending on the funding source.</a:t>
            </a:r>
          </a:p>
          <a:p>
            <a:pPr>
              <a:buFont typeface="Arial" panose="020B0604020202020204" pitchFamily="34" charset="0"/>
              <a:buChar char="•"/>
            </a:pPr>
            <a:endParaRPr lang="en-GB" altLang="en-US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PhD Students who have no externally funding are currently provided an RTSG by the School.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www.environment.leeds.ac.uk</a:t>
            </a:r>
            <a:endParaRPr lang="en-GB"/>
          </a:p>
        </p:txBody>
      </p:sp>
      <p:pic>
        <p:nvPicPr>
          <p:cNvPr id="6" name="Picture 5" descr="&lt;strong&gt;Pound&lt;/strong&gt; sterling currency &lt;strong&gt;sign&lt;/strong&gt; £ (&lt;strong&gt;pound&lt;/strong&gt; &lt;strong&gt;symbol&lt;/strong&gt; on your keyboard)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939767">
            <a:off x="7582135" y="1562593"/>
            <a:ext cx="1171551" cy="151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0767177"/>
      </p:ext>
    </p:extLst>
  </p:cSld>
  <p:clrMapOvr>
    <a:masterClrMapping/>
  </p:clrMapOvr>
  <p:transition advClick="0" advTm="6000">
    <p:rand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581608"/>
            <a:ext cx="8229600" cy="936104"/>
          </a:xfrm>
        </p:spPr>
        <p:txBody>
          <a:bodyPr/>
          <a:lstStyle/>
          <a:p>
            <a:pPr algn="ctr"/>
            <a:r>
              <a:rPr lang="en-GB" sz="4800" dirty="0" smtClean="0">
                <a:solidFill>
                  <a:schemeClr val="tx1"/>
                </a:solidFill>
              </a:rPr>
              <a:t>RTSG</a:t>
            </a:r>
            <a:endParaRPr lang="en-GB" sz="48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1640" y="2517712"/>
            <a:ext cx="6840760" cy="371957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You are responsible for monitoring your spend.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Finance will issue account </a:t>
            </a:r>
            <a:r>
              <a:rPr lang="en-GB" dirty="0" smtClean="0"/>
              <a:t>statements at least </a:t>
            </a:r>
            <a:r>
              <a:rPr lang="en-GB" dirty="0" smtClean="0"/>
              <a:t>twice a year.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www.environment.leeds.ac.uk</a:t>
            </a:r>
            <a:endParaRPr lang="en-GB"/>
          </a:p>
        </p:txBody>
      </p:sp>
      <p:pic>
        <p:nvPicPr>
          <p:cNvPr id="5" name="Picture 4" descr="&lt;strong&gt;Budget&lt;/strong&gt; – CUPE 555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4437112"/>
            <a:ext cx="3240360" cy="1728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532129"/>
      </p:ext>
    </p:extLst>
  </p:cSld>
  <p:clrMapOvr>
    <a:masterClrMapping/>
  </p:clrMapOvr>
  <p:transition advClick="0" advTm="6000">
    <p:rand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581608"/>
            <a:ext cx="8229600" cy="936104"/>
          </a:xfrm>
        </p:spPr>
        <p:txBody>
          <a:bodyPr/>
          <a:lstStyle/>
          <a:p>
            <a:pPr algn="ctr"/>
            <a:r>
              <a:rPr lang="en-GB" sz="4800" dirty="0" smtClean="0">
                <a:solidFill>
                  <a:schemeClr val="tx1"/>
                </a:solidFill>
              </a:rPr>
              <a:t>Expense Claims</a:t>
            </a:r>
            <a:endParaRPr lang="en-GB" sz="48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2564904"/>
            <a:ext cx="7941568" cy="345638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Authority for Payment (AP) – Non Travel Expenses.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1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UK Travel &amp; Subsistence (UKTS).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1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Overseas Travel &amp; Subsistence (OSTS).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1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Advances – used when ‘up-front’ </a:t>
            </a:r>
            <a:r>
              <a:rPr lang="en-GB" dirty="0" smtClean="0"/>
              <a:t>payments are </a:t>
            </a:r>
            <a:r>
              <a:rPr lang="en-GB" dirty="0" smtClean="0"/>
              <a:t>unreasonable or impractical.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www.environment.leeds.ac.uk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1594246"/>
      </p:ext>
    </p:extLst>
  </p:cSld>
  <p:clrMapOvr>
    <a:masterClrMapping/>
  </p:clrMapOvr>
  <p:transition advClick="0" advTm="6000">
    <p:random/>
  </p:transition>
</p:sld>
</file>

<file path=ppt/theme/theme1.xml><?xml version="1.0" encoding="utf-8"?>
<a:theme xmlns:a="http://schemas.openxmlformats.org/drawingml/2006/main" name="Master School EE">
  <a:themeElements>
    <a:clrScheme name="Master School EE 2">
      <a:dk1>
        <a:srgbClr val="000005"/>
      </a:dk1>
      <a:lt1>
        <a:srgbClr val="FFFFFF"/>
      </a:lt1>
      <a:dk2>
        <a:srgbClr val="FFFFFF"/>
      </a:dk2>
      <a:lt2>
        <a:srgbClr val="808080"/>
      </a:lt2>
      <a:accent1>
        <a:srgbClr val="00502F"/>
      </a:accent1>
      <a:accent2>
        <a:srgbClr val="C41230"/>
      </a:accent2>
      <a:accent3>
        <a:srgbClr val="FFFFFF"/>
      </a:accent3>
      <a:accent4>
        <a:srgbClr val="000003"/>
      </a:accent4>
      <a:accent5>
        <a:srgbClr val="AAB3AD"/>
      </a:accent5>
      <a:accent6>
        <a:srgbClr val="B10F2A"/>
      </a:accent6>
      <a:hlink>
        <a:srgbClr val="000099"/>
      </a:hlink>
      <a:folHlink>
        <a:srgbClr val="99CC00"/>
      </a:folHlink>
    </a:clrScheme>
    <a:fontScheme name="Master School E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aster School EE 1">
        <a:dk1>
          <a:srgbClr val="000005"/>
        </a:dk1>
        <a:lt1>
          <a:srgbClr val="FFFFFF"/>
        </a:lt1>
        <a:dk2>
          <a:srgbClr val="FFFFFF"/>
        </a:dk2>
        <a:lt2>
          <a:srgbClr val="808080"/>
        </a:lt2>
        <a:accent1>
          <a:srgbClr val="00502F"/>
        </a:accent1>
        <a:accent2>
          <a:srgbClr val="C41230"/>
        </a:accent2>
        <a:accent3>
          <a:srgbClr val="FFFFFF"/>
        </a:accent3>
        <a:accent4>
          <a:srgbClr val="000003"/>
        </a:accent4>
        <a:accent5>
          <a:srgbClr val="AAB3AD"/>
        </a:accent5>
        <a:accent6>
          <a:srgbClr val="B10F2A"/>
        </a:accent6>
        <a:hlink>
          <a:srgbClr val="E9E2D3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chool EE 2">
        <a:dk1>
          <a:srgbClr val="000005"/>
        </a:dk1>
        <a:lt1>
          <a:srgbClr val="FFFFFF"/>
        </a:lt1>
        <a:dk2>
          <a:srgbClr val="FFFFFF"/>
        </a:dk2>
        <a:lt2>
          <a:srgbClr val="808080"/>
        </a:lt2>
        <a:accent1>
          <a:srgbClr val="00502F"/>
        </a:accent1>
        <a:accent2>
          <a:srgbClr val="C41230"/>
        </a:accent2>
        <a:accent3>
          <a:srgbClr val="FFFFFF"/>
        </a:accent3>
        <a:accent4>
          <a:srgbClr val="000003"/>
        </a:accent4>
        <a:accent5>
          <a:srgbClr val="AAB3AD"/>
        </a:accent5>
        <a:accent6>
          <a:srgbClr val="B10F2A"/>
        </a:accent6>
        <a:hlink>
          <a:srgbClr val="0000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1810</TotalTime>
  <Words>330</Words>
  <Application>Microsoft Office PowerPoint</Application>
  <PresentationFormat>On-screen Show (4:3)</PresentationFormat>
  <Paragraphs>88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Times</vt:lpstr>
      <vt:lpstr>Trebuchet MS</vt:lpstr>
      <vt:lpstr>Master School EE</vt:lpstr>
      <vt:lpstr>PowerPoint Presentation</vt:lpstr>
      <vt:lpstr>PowerPoint Presentation</vt:lpstr>
      <vt:lpstr> Finance Email Address :- foe-finance@leeds.ac.uk  Internal extension numbers 36760, 36798 and 39075.   External 0113 34 followed by one of the above extensions.  The University of Leeds, Level 9, Room 9.13, Priestley Building,  Leeds, LS2 9JT</vt:lpstr>
      <vt:lpstr>What we do for you</vt:lpstr>
      <vt:lpstr>Funding Form</vt:lpstr>
      <vt:lpstr>Funding Form</vt:lpstr>
      <vt:lpstr>RTSG</vt:lpstr>
      <vt:lpstr>RTSG</vt:lpstr>
      <vt:lpstr>Expense Claims</vt:lpstr>
      <vt:lpstr>Expense Claims</vt:lpstr>
      <vt:lpstr>Expense Claims Payment</vt:lpstr>
      <vt:lpstr>Useful Links</vt:lpstr>
    </vt:vector>
  </TitlesOfParts>
  <Company>University of Leeds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SEE Success - Philip Leverhulme Prize.</dc:title>
  <dc:creator>D.Hunt@leeds.ac.uk</dc:creator>
  <cp:lastModifiedBy>Georgina Given</cp:lastModifiedBy>
  <cp:revision>134</cp:revision>
  <cp:lastPrinted>2018-09-28T08:34:16Z</cp:lastPrinted>
  <dcterms:created xsi:type="dcterms:W3CDTF">2008-10-27T09:27:07Z</dcterms:created>
  <dcterms:modified xsi:type="dcterms:W3CDTF">2018-09-28T08:34:18Z</dcterms:modified>
</cp:coreProperties>
</file>