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0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C4491-72C4-4CE9-B3D6-F64A6D472761}" type="datetimeFigureOut">
              <a:rPr lang="en-GB" smtClean="0"/>
              <a:pPr/>
              <a:t>07/06/2013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C422D-7F85-43E9-8150-E5A1F26589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671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422D-7F85-43E9-8150-E5A1F2658908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C570-0CE7-45E6-B5E6-982D5255C18F}" type="datetimeFigureOut">
              <a:rPr lang="en-GB" smtClean="0"/>
              <a:pPr/>
              <a:t>07/06/2013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82FC-836B-4FA0-BCF7-036771E849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C570-0CE7-45E6-B5E6-982D5255C18F}" type="datetimeFigureOut">
              <a:rPr lang="en-GB" smtClean="0"/>
              <a:pPr/>
              <a:t>07/06/2013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82FC-836B-4FA0-BCF7-036771E849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C570-0CE7-45E6-B5E6-982D5255C18F}" type="datetimeFigureOut">
              <a:rPr lang="en-GB" smtClean="0"/>
              <a:pPr/>
              <a:t>07/06/2013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82FC-836B-4FA0-BCF7-036771E849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C570-0CE7-45E6-B5E6-982D5255C18F}" type="datetimeFigureOut">
              <a:rPr lang="en-GB" smtClean="0"/>
              <a:pPr/>
              <a:t>07/06/2013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82FC-836B-4FA0-BCF7-036771E849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C570-0CE7-45E6-B5E6-982D5255C18F}" type="datetimeFigureOut">
              <a:rPr lang="en-GB" smtClean="0"/>
              <a:pPr/>
              <a:t>07/06/2013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82FC-836B-4FA0-BCF7-036771E849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C570-0CE7-45E6-B5E6-982D5255C18F}" type="datetimeFigureOut">
              <a:rPr lang="en-GB" smtClean="0"/>
              <a:pPr/>
              <a:t>07/06/2013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82FC-836B-4FA0-BCF7-036771E849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C570-0CE7-45E6-B5E6-982D5255C18F}" type="datetimeFigureOut">
              <a:rPr lang="en-GB" smtClean="0"/>
              <a:pPr/>
              <a:t>07/06/2013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82FC-836B-4FA0-BCF7-036771E849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C570-0CE7-45E6-B5E6-982D5255C18F}" type="datetimeFigureOut">
              <a:rPr lang="en-GB" smtClean="0"/>
              <a:pPr/>
              <a:t>07/06/2013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82FC-836B-4FA0-BCF7-036771E849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C570-0CE7-45E6-B5E6-982D5255C18F}" type="datetimeFigureOut">
              <a:rPr lang="en-GB" smtClean="0"/>
              <a:pPr/>
              <a:t>07/06/2013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82FC-836B-4FA0-BCF7-036771E849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C570-0CE7-45E6-B5E6-982D5255C18F}" type="datetimeFigureOut">
              <a:rPr lang="en-GB" smtClean="0"/>
              <a:pPr/>
              <a:t>07/06/2013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82FC-836B-4FA0-BCF7-036771E849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C570-0CE7-45E6-B5E6-982D5255C18F}" type="datetimeFigureOut">
              <a:rPr lang="en-GB" smtClean="0"/>
              <a:pPr/>
              <a:t>07/06/2013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82FC-836B-4FA0-BCF7-036771E849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AC570-0CE7-45E6-B5E6-982D5255C18F}" type="datetimeFigureOut">
              <a:rPr lang="en-GB" smtClean="0"/>
              <a:pPr/>
              <a:t>07/06/2013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782FC-836B-4FA0-BCF7-036771E849F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123728" y="2276872"/>
            <a:ext cx="4608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Exercise  set 1:</a:t>
            </a:r>
          </a:p>
          <a:p>
            <a:pPr algn="ctr"/>
            <a:r>
              <a:rPr lang="en-GB" sz="4000" b="1" dirty="0" smtClean="0"/>
              <a:t>V-Outcrop Patterns</a:t>
            </a:r>
            <a:endParaRPr lang="en-GB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496" y="651605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School of Earth and Environment</a:t>
            </a:r>
            <a:endParaRPr lang="en-GB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4" name="Picture 6" descr="http://www.medslearning.leeds.ac.uk/template_images/uni_logo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6043824"/>
            <a:ext cx="2051720" cy="81417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0" y="5445224"/>
            <a:ext cx="8792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To view this exercise just press </a:t>
            </a:r>
            <a:r>
              <a:rPr lang="en-GB" b="1" dirty="0" smtClean="0"/>
              <a:t>F5</a:t>
            </a:r>
            <a:r>
              <a:rPr lang="en-GB" dirty="0" smtClean="0"/>
              <a:t> now. Then click the mouse to continue through the slides.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052736"/>
            <a:ext cx="5662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Now lets have a go at exercise C.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Once you have attempted this, click again for the answer.</a:t>
            </a:r>
            <a:endParaRPr lang="en-GB" dirty="0"/>
          </a:p>
        </p:txBody>
      </p:sp>
      <p:pic>
        <p:nvPicPr>
          <p:cNvPr id="6" name="Picture 5" descr="exercise c blan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050" y="1631950"/>
            <a:ext cx="5041900" cy="35941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33007" y="260648"/>
            <a:ext cx="3864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b="1" dirty="0" smtClean="0"/>
              <a:t>V-outcrop exercise 1C</a:t>
            </a:r>
          </a:p>
        </p:txBody>
      </p:sp>
      <p:pic>
        <p:nvPicPr>
          <p:cNvPr id="8" name="Picture 7" descr="exercise c fill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1628800"/>
            <a:ext cx="5041900" cy="35941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5496" y="651605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School of Earth and Environment</a:t>
            </a:r>
            <a:endParaRPr lang="en-GB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6" descr="http://www.medslearning.leeds.ac.uk/template_images/uni_logo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6043824"/>
            <a:ext cx="2051720" cy="814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052736"/>
            <a:ext cx="7057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Now lets have a go at the topographic map with contours for exercise C.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Once you have attempted this click again for the answer.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333007" y="260648"/>
            <a:ext cx="3864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b="1" dirty="0" smtClean="0"/>
              <a:t>V-outcrop exercise 1C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844824"/>
            <a:ext cx="345440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844824"/>
            <a:ext cx="345440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5496" y="651605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School of Earth and Environment</a:t>
            </a:r>
            <a:endParaRPr lang="en-GB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6" descr="http://www.medslearning.leeds.ac.uk/template_images/uni_logo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6043824"/>
            <a:ext cx="2051720" cy="814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12970" y="260648"/>
            <a:ext cx="39048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b="1" dirty="0" smtClean="0"/>
              <a:t>V-outcrop exercise 1D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1052736"/>
            <a:ext cx="5662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Now lets have a go at exercise 1D.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Once you have attempted this, click again for the answer.</a:t>
            </a:r>
            <a:endParaRPr lang="en-GB" dirty="0"/>
          </a:p>
        </p:txBody>
      </p:sp>
      <p:pic>
        <p:nvPicPr>
          <p:cNvPr id="7" name="Picture 6" descr="exercise D blan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844824"/>
            <a:ext cx="5041900" cy="3594100"/>
          </a:xfrm>
          <a:prstGeom prst="rect">
            <a:avLst/>
          </a:prstGeom>
        </p:spPr>
      </p:pic>
      <p:pic>
        <p:nvPicPr>
          <p:cNvPr id="8" name="Picture 7" descr="exercise D fill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844824"/>
            <a:ext cx="5041900" cy="35941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5496" y="651605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School of Earth and Environment</a:t>
            </a:r>
            <a:endParaRPr lang="en-GB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6" descr="http://www.medslearning.leeds.ac.uk/template_images/uni_logo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6043824"/>
            <a:ext cx="2051720" cy="814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052736"/>
            <a:ext cx="7177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Now lets have a go at the topographic map with contours for exercise 1D.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Once you have attempted this click again for the answer.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312970" y="260648"/>
            <a:ext cx="39048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b="1" dirty="0" smtClean="0"/>
              <a:t>V-outcrop exercise 1D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916832"/>
            <a:ext cx="345440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916832"/>
            <a:ext cx="345440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35496" y="651605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School of Earth and Environment</a:t>
            </a:r>
            <a:endParaRPr lang="en-GB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6" descr="http://www.medslearning.leeds.ac.uk/template_images/uni_logo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6043824"/>
            <a:ext cx="2051720" cy="814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61046" y="260648"/>
            <a:ext cx="18087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b="1" dirty="0" smtClean="0"/>
              <a:t>Summary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520" y="836712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You should now be able to draw the outcrop pattern and topographic pattern of: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 Horizontal beds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 Vertical beds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 Downstream dipping beds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 Upstream dipping beds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2636912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If you are finding it hard to visualise the concepts covered in this exercise then:</a:t>
            </a:r>
          </a:p>
          <a:p>
            <a:pPr lvl="3"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Review  the explanations at the beginning of the exercise.</a:t>
            </a:r>
          </a:p>
          <a:p>
            <a:pPr lvl="3">
              <a:buFont typeface="Arial" pitchFamily="34" charset="0"/>
              <a:buChar char="•"/>
            </a:pPr>
            <a:r>
              <a:rPr lang="en-GB" dirty="0" smtClean="0"/>
              <a:t> Also have a go at building the 3 dimensional model of V-outcrops on the following slide and included at the back of the worksheet.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5496" y="651605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School of Earth and Environment</a:t>
            </a:r>
            <a:endParaRPr lang="en-GB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6" descr="http://www.medslearning.leeds.ac.uk/template_images/uni_logo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6043824"/>
            <a:ext cx="2051720" cy="814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191" y="1340768"/>
            <a:ext cx="767715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7" y="188641"/>
            <a:ext cx="220864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95536" y="476672"/>
            <a:ext cx="44605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b="1" dirty="0" smtClean="0"/>
              <a:t>V-Outcrop including fault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5496" y="651605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School of Earth and Environment</a:t>
            </a:r>
            <a:endParaRPr lang="en-GB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6" descr="http://www.medslearning.leeds.ac.uk/template_images/uni_logo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6043824"/>
            <a:ext cx="2051720" cy="814175"/>
          </a:xfrm>
          <a:prstGeom prst="rect">
            <a:avLst/>
          </a:prstGeom>
          <a:noFill/>
        </p:spPr>
      </p:pic>
      <p:pic>
        <p:nvPicPr>
          <p:cNvPr id="1026" name="Picture 2" descr="Z:\private\Geophysics_MSc\Modules\Generic\Geology\Web_material\Raw files\Papermodels_originals\FAG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18" y="2852935"/>
            <a:ext cx="2257805" cy="133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private\Geophysics_MSc\Modules\Generic\Geology\Web_material\Raw files\Papermodels_originals\FAG_tex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4479892"/>
            <a:ext cx="2663825" cy="14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1560" y="2132856"/>
            <a:ext cx="724839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Objectives: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By the end of this section you should be able to draw the outcrop pattern </a:t>
            </a:r>
          </a:p>
          <a:p>
            <a:r>
              <a:rPr lang="en-GB" dirty="0" smtClean="0"/>
              <a:t>and topographic pattern of:</a:t>
            </a:r>
          </a:p>
          <a:p>
            <a:pPr lvl="2"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Horizontal beds</a:t>
            </a:r>
          </a:p>
          <a:p>
            <a:pPr lvl="2"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Vertical beds</a:t>
            </a:r>
          </a:p>
          <a:p>
            <a:pPr lvl="2"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Downstream dipping beds</a:t>
            </a:r>
          </a:p>
          <a:p>
            <a:pPr lvl="2"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Upstream dipping beds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1340768"/>
            <a:ext cx="7144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This presentation is </a:t>
            </a:r>
            <a:r>
              <a:rPr lang="en-GB" smtClean="0"/>
              <a:t>to be completed </a:t>
            </a:r>
            <a:r>
              <a:rPr lang="en-GB" dirty="0" smtClean="0"/>
              <a:t>in conjunction with exercise sheet 1.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35496" y="651605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School of Earth and Environment</a:t>
            </a:r>
            <a:endParaRPr lang="en-GB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6" descr="http://www.medslearning.leeds.ac.uk/template_images/uni_logo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6043824"/>
            <a:ext cx="2051720" cy="814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260648"/>
            <a:ext cx="8208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dirty="0" smtClean="0"/>
              <a:t> </a:t>
            </a:r>
            <a:r>
              <a:rPr lang="en-GB" sz="3200" b="1" dirty="0" smtClean="0"/>
              <a:t>The </a:t>
            </a:r>
            <a:r>
              <a:rPr lang="en-GB" sz="3200" b="1" dirty="0"/>
              <a:t>Law of “V’s</a:t>
            </a:r>
            <a:r>
              <a:rPr lang="en-GB" sz="3200" b="1" dirty="0" smtClean="0"/>
              <a:t>”!</a:t>
            </a:r>
            <a:endParaRPr lang="en-GB" sz="1100" b="1" dirty="0" smtClean="0"/>
          </a:p>
          <a:p>
            <a:pPr lvl="0" algn="ctr"/>
            <a:endParaRPr lang="en-GB" b="1" dirty="0"/>
          </a:p>
          <a:p>
            <a:pPr lvl="1"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 V-outcrop patterns can be used to deduce the dip direction of inclined strata and estimate the amount of dip.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 Beds dipping downstream V-downstream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 Beds dipping upstream V-upstream</a:t>
            </a:r>
            <a:endParaRPr lang="en-GB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492896"/>
            <a:ext cx="6048672" cy="336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5496" y="651605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School of Earth and Environment</a:t>
            </a:r>
            <a:endParaRPr lang="en-GB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 descr="http://www.medslearning.leeds.ac.uk/template_images/uni_logo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6043824"/>
            <a:ext cx="2051720" cy="814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260648"/>
            <a:ext cx="8568952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3200" b="1" dirty="0" smtClean="0"/>
              <a:t>The Law of “V’s”!</a:t>
            </a:r>
          </a:p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Outcrops of horizontal beds will always appear parallel to contour lines.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Outcrops </a:t>
            </a:r>
            <a:r>
              <a:rPr lang="en-GB" dirty="0"/>
              <a:t>of vertical </a:t>
            </a:r>
            <a:r>
              <a:rPr lang="en-GB" dirty="0" smtClean="0"/>
              <a:t>beds </a:t>
            </a:r>
            <a:r>
              <a:rPr lang="en-GB" dirty="0"/>
              <a:t>will always parallel the direction </a:t>
            </a:r>
            <a:r>
              <a:rPr lang="en-GB" dirty="0" smtClean="0"/>
              <a:t>of strike</a:t>
            </a:r>
            <a:r>
              <a:rPr lang="en-GB" dirty="0"/>
              <a:t>, regardless of </a:t>
            </a:r>
            <a:r>
              <a:rPr lang="en-GB" dirty="0" smtClean="0"/>
              <a:t>terrain.</a:t>
            </a:r>
          </a:p>
          <a:p>
            <a:r>
              <a:rPr lang="en-GB" dirty="0" smtClean="0"/>
              <a:t>   </a:t>
            </a:r>
            <a:r>
              <a:rPr lang="en-GB" dirty="0"/>
              <a:t>e.g. vertical dike intruded into older strata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Vertical structures are </a:t>
            </a:r>
            <a:r>
              <a:rPr lang="en-GB" dirty="0"/>
              <a:t>usually easy to spot on satellite </a:t>
            </a:r>
            <a:r>
              <a:rPr lang="en-GB" dirty="0" smtClean="0"/>
              <a:t>imagery, air </a:t>
            </a:r>
            <a:r>
              <a:rPr lang="en-GB" dirty="0"/>
              <a:t>photos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564904"/>
            <a:ext cx="7704856" cy="1968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5496" y="651605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School of Earth and Environment</a:t>
            </a:r>
            <a:endParaRPr lang="en-GB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6" descr="http://www.medslearning.leeds.ac.uk/template_images/uni_logo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6043824"/>
            <a:ext cx="2051720" cy="814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836712"/>
            <a:ext cx="8460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Inclined </a:t>
            </a:r>
            <a:r>
              <a:rPr lang="en-GB" dirty="0"/>
              <a:t>bedding dipping at </a:t>
            </a:r>
            <a:r>
              <a:rPr lang="en-GB" dirty="0" smtClean="0"/>
              <a:t>same </a:t>
            </a:r>
            <a:r>
              <a:rPr lang="en-GB" dirty="0"/>
              <a:t>gradient as stream </a:t>
            </a:r>
            <a:r>
              <a:rPr lang="en-GB" dirty="0" smtClean="0"/>
              <a:t>will parallel </a:t>
            </a:r>
            <a:r>
              <a:rPr lang="en-GB" dirty="0"/>
              <a:t>stream </a:t>
            </a:r>
            <a:r>
              <a:rPr lang="en-GB" dirty="0" smtClean="0"/>
              <a:t>valley contours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707176" y="260648"/>
            <a:ext cx="31164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b="1" dirty="0" smtClean="0"/>
              <a:t>The Law of “V’s”!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20888"/>
            <a:ext cx="7894119" cy="202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5496" y="651605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School of Earth and Environment</a:t>
            </a:r>
            <a:endParaRPr lang="en-GB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6" descr="http://www.medslearning.leeds.ac.uk/template_images/uni_logo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6043824"/>
            <a:ext cx="2051720" cy="814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17779" y="260648"/>
            <a:ext cx="38952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b="1" dirty="0" smtClean="0"/>
              <a:t>V-outcrop exercise 1A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1052736"/>
            <a:ext cx="7687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Now lets have a go at some exercises.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On the </a:t>
            </a:r>
            <a:r>
              <a:rPr lang="en-GB" smtClean="0"/>
              <a:t>exercise one handout</a:t>
            </a:r>
            <a:r>
              <a:rPr lang="en-GB" dirty="0" smtClean="0"/>
              <a:t>, fill in the missing outcrop pattern for exercise 1A.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Once you have attempted this, click again for the answer.</a:t>
            </a:r>
            <a:endParaRPr lang="en-GB" dirty="0"/>
          </a:p>
        </p:txBody>
      </p:sp>
      <p:pic>
        <p:nvPicPr>
          <p:cNvPr id="9" name="Picture 8" descr="exercise a blan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988840"/>
            <a:ext cx="5041900" cy="3594100"/>
          </a:xfrm>
          <a:prstGeom prst="rect">
            <a:avLst/>
          </a:prstGeom>
        </p:spPr>
      </p:pic>
      <p:pic>
        <p:nvPicPr>
          <p:cNvPr id="10" name="Picture 9" descr="exercise a fill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1995140"/>
            <a:ext cx="5041900" cy="35941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35496" y="651605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School of Earth and Environment</a:t>
            </a:r>
            <a:endParaRPr lang="en-GB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6" descr="http://www.medslearning.leeds.ac.uk/template_images/uni_logo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6043824"/>
            <a:ext cx="2051720" cy="814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772816"/>
            <a:ext cx="345440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317779" y="260648"/>
            <a:ext cx="38952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b="1" dirty="0" smtClean="0"/>
              <a:t>V-outcrop exercise 1A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1052736"/>
            <a:ext cx="7174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Now lets have a go at the topographic map with contours for exercise 1A.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Once you have attempted this click again for the answer.</a:t>
            </a:r>
            <a:endParaRPr lang="en-GB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772816"/>
            <a:ext cx="345440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5496" y="651605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School of Earth and Environment</a:t>
            </a:r>
            <a:endParaRPr lang="en-GB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6" descr="http://www.medslearning.leeds.ac.uk/template_images/uni_logo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6043824"/>
            <a:ext cx="2051720" cy="814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26595" y="260648"/>
            <a:ext cx="38776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b="1" dirty="0" smtClean="0"/>
              <a:t>V-outcrop exercise 1B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1052736"/>
            <a:ext cx="5662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Now lets have a go at exercise 1B.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Once you have attempted this, click again for the answer.</a:t>
            </a:r>
            <a:endParaRPr lang="en-GB" dirty="0"/>
          </a:p>
        </p:txBody>
      </p:sp>
      <p:pic>
        <p:nvPicPr>
          <p:cNvPr id="8" name="Picture 7" descr="exercise B blan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8332" y="1772816"/>
            <a:ext cx="5041900" cy="3594100"/>
          </a:xfrm>
          <a:prstGeom prst="rect">
            <a:avLst/>
          </a:prstGeom>
        </p:spPr>
      </p:pic>
      <p:pic>
        <p:nvPicPr>
          <p:cNvPr id="9" name="Picture 8" descr="exercise B fill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772816"/>
            <a:ext cx="5041900" cy="35941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35496" y="651605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School of Earth and Environment</a:t>
            </a:r>
            <a:endParaRPr lang="en-GB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6" descr="http://www.medslearning.leeds.ac.uk/template_images/uni_logo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6043824"/>
            <a:ext cx="2051720" cy="814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052736"/>
            <a:ext cx="7165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Now lets have a go at the topographic map with contours for exercise 1B.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Once you have attempted this click again for the answer.</a:t>
            </a:r>
            <a:endParaRPr lang="en-GB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844824"/>
            <a:ext cx="345440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844824"/>
            <a:ext cx="345440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326595" y="260648"/>
            <a:ext cx="38776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b="1" dirty="0" smtClean="0"/>
              <a:t>V-outcrop exercise 1B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5496" y="651605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School of Earth and Environment</a:t>
            </a:r>
            <a:endParaRPr lang="en-GB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6" descr="http://www.medslearning.leeds.ac.uk/template_images/uni_logo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6043824"/>
            <a:ext cx="2051720" cy="814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602</Words>
  <Application>Microsoft Office PowerPoint</Application>
  <PresentationFormat>On-screen Show (4:3)</PresentationFormat>
  <Paragraphs>76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Leeds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earom</dc:creator>
  <cp:lastModifiedBy>Christopher Green</cp:lastModifiedBy>
  <cp:revision>21</cp:revision>
  <dcterms:created xsi:type="dcterms:W3CDTF">2012-05-30T08:47:15Z</dcterms:created>
  <dcterms:modified xsi:type="dcterms:W3CDTF">2013-06-07T13:48:00Z</dcterms:modified>
</cp:coreProperties>
</file>